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7310100" cy="9753600"/>
  <p:notesSz cx="173101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8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8257" y="3023616"/>
            <a:ext cx="14713585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6515" y="5462016"/>
            <a:ext cx="1211707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E1E1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DD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E1E1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5505" y="2243328"/>
            <a:ext cx="7529893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14701" y="2243328"/>
            <a:ext cx="7529893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E1E1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603" y="431088"/>
            <a:ext cx="9324340" cy="232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0" i="0">
                <a:solidFill>
                  <a:srgbClr val="E1E1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9094" y="2850700"/>
            <a:ext cx="14011910" cy="558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85434" y="9070848"/>
            <a:ext cx="55392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5505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63272" y="9070848"/>
            <a:ext cx="3981323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4552" y="5960226"/>
            <a:ext cx="4375785" cy="353695"/>
          </a:xfrm>
          <a:custGeom>
            <a:avLst/>
            <a:gdLst/>
            <a:ahLst/>
            <a:cxnLst/>
            <a:rect l="l" t="t" r="r" b="b"/>
            <a:pathLst>
              <a:path w="4375784" h="353695">
                <a:moveTo>
                  <a:pt x="147548" y="12217"/>
                </a:moveTo>
                <a:lnTo>
                  <a:pt x="4699" y="12217"/>
                </a:lnTo>
                <a:lnTo>
                  <a:pt x="0" y="16916"/>
                </a:lnTo>
                <a:lnTo>
                  <a:pt x="0" y="336448"/>
                </a:lnTo>
                <a:lnTo>
                  <a:pt x="4699" y="341147"/>
                </a:lnTo>
                <a:lnTo>
                  <a:pt x="103847" y="341147"/>
                </a:lnTo>
                <a:lnTo>
                  <a:pt x="108546" y="336448"/>
                </a:lnTo>
                <a:lnTo>
                  <a:pt x="108546" y="239179"/>
                </a:lnTo>
                <a:lnTo>
                  <a:pt x="208112" y="239179"/>
                </a:lnTo>
                <a:lnTo>
                  <a:pt x="196888" y="222732"/>
                </a:lnTo>
                <a:lnTo>
                  <a:pt x="230654" y="202084"/>
                </a:lnTo>
                <a:lnTo>
                  <a:pt x="253011" y="172791"/>
                </a:lnTo>
                <a:lnTo>
                  <a:pt x="258797" y="154597"/>
                </a:lnTo>
                <a:lnTo>
                  <a:pt x="108546" y="154597"/>
                </a:lnTo>
                <a:lnTo>
                  <a:pt x="108546" y="91160"/>
                </a:lnTo>
                <a:lnTo>
                  <a:pt x="259616" y="91160"/>
                </a:lnTo>
                <a:lnTo>
                  <a:pt x="251624" y="68170"/>
                </a:lnTo>
                <a:lnTo>
                  <a:pt x="228342" y="39427"/>
                </a:lnTo>
                <a:lnTo>
                  <a:pt x="193650" y="19605"/>
                </a:lnTo>
                <a:lnTo>
                  <a:pt x="147548" y="12217"/>
                </a:lnTo>
                <a:close/>
              </a:path>
              <a:path w="4375784" h="353695">
                <a:moveTo>
                  <a:pt x="208112" y="239179"/>
                </a:moveTo>
                <a:lnTo>
                  <a:pt x="108546" y="239179"/>
                </a:lnTo>
                <a:lnTo>
                  <a:pt x="157886" y="338327"/>
                </a:lnTo>
                <a:lnTo>
                  <a:pt x="162115" y="341147"/>
                </a:lnTo>
                <a:lnTo>
                  <a:pt x="254685" y="341147"/>
                </a:lnTo>
                <a:lnTo>
                  <a:pt x="263099" y="339789"/>
                </a:lnTo>
                <a:lnTo>
                  <a:pt x="267725" y="335919"/>
                </a:lnTo>
                <a:lnTo>
                  <a:pt x="268298" y="329847"/>
                </a:lnTo>
                <a:lnTo>
                  <a:pt x="264553" y="321881"/>
                </a:lnTo>
                <a:lnTo>
                  <a:pt x="208112" y="239179"/>
                </a:lnTo>
                <a:close/>
              </a:path>
              <a:path w="4375784" h="353695">
                <a:moveTo>
                  <a:pt x="259616" y="91160"/>
                </a:moveTo>
                <a:lnTo>
                  <a:pt x="122643" y="91160"/>
                </a:lnTo>
                <a:lnTo>
                  <a:pt x="148084" y="100808"/>
                </a:lnTo>
                <a:lnTo>
                  <a:pt x="156300" y="122526"/>
                </a:lnTo>
                <a:lnTo>
                  <a:pt x="147688" y="144420"/>
                </a:lnTo>
                <a:lnTo>
                  <a:pt x="122643" y="154597"/>
                </a:lnTo>
                <a:lnTo>
                  <a:pt x="258797" y="154597"/>
                </a:lnTo>
                <a:lnTo>
                  <a:pt x="263958" y="138365"/>
                </a:lnTo>
                <a:lnTo>
                  <a:pt x="263496" y="102320"/>
                </a:lnTo>
                <a:lnTo>
                  <a:pt x="259616" y="91160"/>
                </a:lnTo>
                <a:close/>
              </a:path>
              <a:path w="4375784" h="353695">
                <a:moveTo>
                  <a:pt x="456742" y="12217"/>
                </a:moveTo>
                <a:lnTo>
                  <a:pt x="357581" y="12217"/>
                </a:lnTo>
                <a:lnTo>
                  <a:pt x="352882" y="16916"/>
                </a:lnTo>
                <a:lnTo>
                  <a:pt x="352882" y="336448"/>
                </a:lnTo>
                <a:lnTo>
                  <a:pt x="357581" y="341147"/>
                </a:lnTo>
                <a:lnTo>
                  <a:pt x="456742" y="341147"/>
                </a:lnTo>
                <a:lnTo>
                  <a:pt x="461429" y="336448"/>
                </a:lnTo>
                <a:lnTo>
                  <a:pt x="461429" y="16916"/>
                </a:lnTo>
                <a:lnTo>
                  <a:pt x="456742" y="12217"/>
                </a:lnTo>
                <a:close/>
              </a:path>
              <a:path w="4375784" h="353695">
                <a:moveTo>
                  <a:pt x="599579" y="226021"/>
                </a:moveTo>
                <a:lnTo>
                  <a:pt x="593001" y="226021"/>
                </a:lnTo>
                <a:lnTo>
                  <a:pt x="589711" y="227901"/>
                </a:lnTo>
                <a:lnTo>
                  <a:pt x="586892" y="232130"/>
                </a:lnTo>
                <a:lnTo>
                  <a:pt x="548830" y="292277"/>
                </a:lnTo>
                <a:lnTo>
                  <a:pt x="549770" y="298386"/>
                </a:lnTo>
                <a:lnTo>
                  <a:pt x="584462" y="322835"/>
                </a:lnTo>
                <a:lnTo>
                  <a:pt x="620431" y="339032"/>
                </a:lnTo>
                <a:lnTo>
                  <a:pt x="658074" y="349590"/>
                </a:lnTo>
                <a:lnTo>
                  <a:pt x="693559" y="353364"/>
                </a:lnTo>
                <a:lnTo>
                  <a:pt x="741930" y="345574"/>
                </a:lnTo>
                <a:lnTo>
                  <a:pt x="782370" y="323114"/>
                </a:lnTo>
                <a:lnTo>
                  <a:pt x="810124" y="287351"/>
                </a:lnTo>
                <a:lnTo>
                  <a:pt x="816066" y="259854"/>
                </a:lnTo>
                <a:lnTo>
                  <a:pt x="682752" y="259854"/>
                </a:lnTo>
                <a:lnTo>
                  <a:pt x="666672" y="258188"/>
                </a:lnTo>
                <a:lnTo>
                  <a:pt x="647861" y="252864"/>
                </a:lnTo>
                <a:lnTo>
                  <a:pt x="627112" y="243400"/>
                </a:lnTo>
                <a:lnTo>
                  <a:pt x="605218" y="229311"/>
                </a:lnTo>
                <a:lnTo>
                  <a:pt x="602399" y="226961"/>
                </a:lnTo>
                <a:lnTo>
                  <a:pt x="599579" y="226021"/>
                </a:lnTo>
                <a:close/>
              </a:path>
              <a:path w="4375784" h="353695">
                <a:moveTo>
                  <a:pt x="691210" y="0"/>
                </a:moveTo>
                <a:lnTo>
                  <a:pt x="642568" y="7790"/>
                </a:lnTo>
                <a:lnTo>
                  <a:pt x="601987" y="30249"/>
                </a:lnTo>
                <a:lnTo>
                  <a:pt x="574183" y="66013"/>
                </a:lnTo>
                <a:lnTo>
                  <a:pt x="563867" y="113715"/>
                </a:lnTo>
                <a:lnTo>
                  <a:pt x="571525" y="146638"/>
                </a:lnTo>
                <a:lnTo>
                  <a:pt x="592354" y="173040"/>
                </a:lnTo>
                <a:lnTo>
                  <a:pt x="623140" y="194333"/>
                </a:lnTo>
                <a:lnTo>
                  <a:pt x="660666" y="211924"/>
                </a:lnTo>
                <a:lnTo>
                  <a:pt x="669359" y="215801"/>
                </a:lnTo>
                <a:lnTo>
                  <a:pt x="677700" y="219678"/>
                </a:lnTo>
                <a:lnTo>
                  <a:pt x="685512" y="223554"/>
                </a:lnTo>
                <a:lnTo>
                  <a:pt x="692619" y="227431"/>
                </a:lnTo>
                <a:lnTo>
                  <a:pt x="707135" y="239237"/>
                </a:lnTo>
                <a:lnTo>
                  <a:pt x="709007" y="249634"/>
                </a:lnTo>
                <a:lnTo>
                  <a:pt x="700219" y="257035"/>
                </a:lnTo>
                <a:lnTo>
                  <a:pt x="682752" y="259854"/>
                </a:lnTo>
                <a:lnTo>
                  <a:pt x="816066" y="259854"/>
                </a:lnTo>
                <a:lnTo>
                  <a:pt x="812840" y="206726"/>
                </a:lnTo>
                <a:lnTo>
                  <a:pt x="761357" y="159031"/>
                </a:lnTo>
                <a:lnTo>
                  <a:pt x="707010" y="133686"/>
                </a:lnTo>
                <a:lnTo>
                  <a:pt x="699249" y="129809"/>
                </a:lnTo>
                <a:lnTo>
                  <a:pt x="692150" y="125933"/>
                </a:lnTo>
                <a:lnTo>
                  <a:pt x="676511" y="112996"/>
                </a:lnTo>
                <a:lnTo>
                  <a:pt x="673471" y="101028"/>
                </a:lnTo>
                <a:lnTo>
                  <a:pt x="681180" y="92232"/>
                </a:lnTo>
                <a:lnTo>
                  <a:pt x="697788" y="88811"/>
                </a:lnTo>
                <a:lnTo>
                  <a:pt x="796475" y="88811"/>
                </a:lnTo>
                <a:lnTo>
                  <a:pt x="818553" y="54038"/>
                </a:lnTo>
                <a:lnTo>
                  <a:pt x="786629" y="24978"/>
                </a:lnTo>
                <a:lnTo>
                  <a:pt x="724308" y="2804"/>
                </a:lnTo>
                <a:lnTo>
                  <a:pt x="691210" y="0"/>
                </a:lnTo>
                <a:close/>
              </a:path>
              <a:path w="4375784" h="353695">
                <a:moveTo>
                  <a:pt x="796475" y="88811"/>
                </a:moveTo>
                <a:lnTo>
                  <a:pt x="697788" y="88811"/>
                </a:lnTo>
                <a:lnTo>
                  <a:pt x="711012" y="90294"/>
                </a:lnTo>
                <a:lnTo>
                  <a:pt x="726393" y="95037"/>
                </a:lnTo>
                <a:lnTo>
                  <a:pt x="743449" y="103480"/>
                </a:lnTo>
                <a:lnTo>
                  <a:pt x="761695" y="116065"/>
                </a:lnTo>
                <a:lnTo>
                  <a:pt x="764514" y="118414"/>
                </a:lnTo>
                <a:lnTo>
                  <a:pt x="767803" y="119824"/>
                </a:lnTo>
                <a:lnTo>
                  <a:pt x="774852" y="119824"/>
                </a:lnTo>
                <a:lnTo>
                  <a:pt x="778141" y="117474"/>
                </a:lnTo>
                <a:lnTo>
                  <a:pt x="780961" y="113245"/>
                </a:lnTo>
                <a:lnTo>
                  <a:pt x="796475" y="88811"/>
                </a:lnTo>
                <a:close/>
              </a:path>
              <a:path w="4375784" h="353695">
                <a:moveTo>
                  <a:pt x="1009802" y="12217"/>
                </a:moveTo>
                <a:lnTo>
                  <a:pt x="910653" y="12217"/>
                </a:lnTo>
                <a:lnTo>
                  <a:pt x="905954" y="16916"/>
                </a:lnTo>
                <a:lnTo>
                  <a:pt x="905954" y="336448"/>
                </a:lnTo>
                <a:lnTo>
                  <a:pt x="910653" y="341147"/>
                </a:lnTo>
                <a:lnTo>
                  <a:pt x="1009802" y="341147"/>
                </a:lnTo>
                <a:lnTo>
                  <a:pt x="1014501" y="336448"/>
                </a:lnTo>
                <a:lnTo>
                  <a:pt x="1014501" y="270662"/>
                </a:lnTo>
                <a:lnTo>
                  <a:pt x="1032827" y="244347"/>
                </a:lnTo>
                <a:lnTo>
                  <a:pt x="1142319" y="244347"/>
                </a:lnTo>
                <a:lnTo>
                  <a:pt x="1093914" y="157416"/>
                </a:lnTo>
                <a:lnTo>
                  <a:pt x="1122413" y="117005"/>
                </a:lnTo>
                <a:lnTo>
                  <a:pt x="1014501" y="117005"/>
                </a:lnTo>
                <a:lnTo>
                  <a:pt x="1014501" y="16916"/>
                </a:lnTo>
                <a:lnTo>
                  <a:pt x="1009802" y="12217"/>
                </a:lnTo>
                <a:close/>
              </a:path>
              <a:path w="4375784" h="353695">
                <a:moveTo>
                  <a:pt x="1142319" y="244347"/>
                </a:moveTo>
                <a:lnTo>
                  <a:pt x="1032827" y="244347"/>
                </a:lnTo>
                <a:lnTo>
                  <a:pt x="1069479" y="333628"/>
                </a:lnTo>
                <a:lnTo>
                  <a:pt x="1071359" y="338327"/>
                </a:lnTo>
                <a:lnTo>
                  <a:pt x="1076058" y="341147"/>
                </a:lnTo>
                <a:lnTo>
                  <a:pt x="1175207" y="341147"/>
                </a:lnTo>
                <a:lnTo>
                  <a:pt x="1182843" y="339869"/>
                </a:lnTo>
                <a:lnTo>
                  <a:pt x="1187307" y="336213"/>
                </a:lnTo>
                <a:lnTo>
                  <a:pt x="1188423" y="330442"/>
                </a:lnTo>
                <a:lnTo>
                  <a:pt x="1186014" y="322821"/>
                </a:lnTo>
                <a:lnTo>
                  <a:pt x="1142319" y="244347"/>
                </a:lnTo>
                <a:close/>
              </a:path>
              <a:path w="4375784" h="353695">
                <a:moveTo>
                  <a:pt x="1172857" y="12217"/>
                </a:moveTo>
                <a:lnTo>
                  <a:pt x="1079347" y="12217"/>
                </a:lnTo>
                <a:lnTo>
                  <a:pt x="1075118" y="14566"/>
                </a:lnTo>
                <a:lnTo>
                  <a:pt x="1072769" y="18326"/>
                </a:lnTo>
                <a:lnTo>
                  <a:pt x="1014501" y="117005"/>
                </a:lnTo>
                <a:lnTo>
                  <a:pt x="1122413" y="117005"/>
                </a:lnTo>
                <a:lnTo>
                  <a:pt x="1182725" y="31483"/>
                </a:lnTo>
                <a:lnTo>
                  <a:pt x="1186536" y="23517"/>
                </a:lnTo>
                <a:lnTo>
                  <a:pt x="1186073" y="17445"/>
                </a:lnTo>
                <a:lnTo>
                  <a:pt x="1181470" y="13575"/>
                </a:lnTo>
                <a:lnTo>
                  <a:pt x="1172857" y="12217"/>
                </a:lnTo>
                <a:close/>
              </a:path>
              <a:path w="4375784" h="353695">
                <a:moveTo>
                  <a:pt x="1545958" y="12217"/>
                </a:moveTo>
                <a:lnTo>
                  <a:pt x="1445399" y="12217"/>
                </a:lnTo>
                <a:lnTo>
                  <a:pt x="1440700" y="16916"/>
                </a:lnTo>
                <a:lnTo>
                  <a:pt x="1440700" y="336448"/>
                </a:lnTo>
                <a:lnTo>
                  <a:pt x="1445399" y="341147"/>
                </a:lnTo>
                <a:lnTo>
                  <a:pt x="1544548" y="341147"/>
                </a:lnTo>
                <a:lnTo>
                  <a:pt x="1549247" y="336448"/>
                </a:lnTo>
                <a:lnTo>
                  <a:pt x="1549247" y="220852"/>
                </a:lnTo>
                <a:lnTo>
                  <a:pt x="1815680" y="220852"/>
                </a:lnTo>
                <a:lnTo>
                  <a:pt x="1815680" y="186550"/>
                </a:lnTo>
                <a:lnTo>
                  <a:pt x="1628190" y="186550"/>
                </a:lnTo>
                <a:lnTo>
                  <a:pt x="1552536" y="19265"/>
                </a:lnTo>
                <a:lnTo>
                  <a:pt x="1550657" y="15036"/>
                </a:lnTo>
                <a:lnTo>
                  <a:pt x="1545958" y="12217"/>
                </a:lnTo>
                <a:close/>
              </a:path>
              <a:path w="4375784" h="353695">
                <a:moveTo>
                  <a:pt x="1707133" y="220852"/>
                </a:moveTo>
                <a:lnTo>
                  <a:pt x="1549247" y="220852"/>
                </a:lnTo>
                <a:lnTo>
                  <a:pt x="1597177" y="333628"/>
                </a:lnTo>
                <a:lnTo>
                  <a:pt x="1599057" y="338327"/>
                </a:lnTo>
                <a:lnTo>
                  <a:pt x="1603756" y="341147"/>
                </a:lnTo>
                <a:lnTo>
                  <a:pt x="1652625" y="341147"/>
                </a:lnTo>
                <a:lnTo>
                  <a:pt x="1657324" y="338327"/>
                </a:lnTo>
                <a:lnTo>
                  <a:pt x="1659204" y="333628"/>
                </a:lnTo>
                <a:lnTo>
                  <a:pt x="1707133" y="220852"/>
                </a:lnTo>
                <a:close/>
              </a:path>
              <a:path w="4375784" h="353695">
                <a:moveTo>
                  <a:pt x="1815680" y="220852"/>
                </a:moveTo>
                <a:lnTo>
                  <a:pt x="1707133" y="220852"/>
                </a:lnTo>
                <a:lnTo>
                  <a:pt x="1707133" y="336448"/>
                </a:lnTo>
                <a:lnTo>
                  <a:pt x="1711833" y="341147"/>
                </a:lnTo>
                <a:lnTo>
                  <a:pt x="1810981" y="341147"/>
                </a:lnTo>
                <a:lnTo>
                  <a:pt x="1815680" y="336448"/>
                </a:lnTo>
                <a:lnTo>
                  <a:pt x="1815680" y="220852"/>
                </a:lnTo>
                <a:close/>
              </a:path>
              <a:path w="4375784" h="353695">
                <a:moveTo>
                  <a:pt x="1810981" y="12217"/>
                </a:moveTo>
                <a:lnTo>
                  <a:pt x="1710423" y="12217"/>
                </a:lnTo>
                <a:lnTo>
                  <a:pt x="1705724" y="15036"/>
                </a:lnTo>
                <a:lnTo>
                  <a:pt x="1703844" y="19265"/>
                </a:lnTo>
                <a:lnTo>
                  <a:pt x="1628190" y="186550"/>
                </a:lnTo>
                <a:lnTo>
                  <a:pt x="1815680" y="186550"/>
                </a:lnTo>
                <a:lnTo>
                  <a:pt x="1815680" y="16916"/>
                </a:lnTo>
                <a:lnTo>
                  <a:pt x="1810981" y="12217"/>
                </a:lnTo>
                <a:close/>
              </a:path>
              <a:path w="4375784" h="353695">
                <a:moveTo>
                  <a:pt x="2013508" y="12217"/>
                </a:moveTo>
                <a:lnTo>
                  <a:pt x="1914359" y="12217"/>
                </a:lnTo>
                <a:lnTo>
                  <a:pt x="1909660" y="16916"/>
                </a:lnTo>
                <a:lnTo>
                  <a:pt x="1909660" y="336448"/>
                </a:lnTo>
                <a:lnTo>
                  <a:pt x="1914359" y="341147"/>
                </a:lnTo>
                <a:lnTo>
                  <a:pt x="2013508" y="341147"/>
                </a:lnTo>
                <a:lnTo>
                  <a:pt x="2018207" y="336448"/>
                </a:lnTo>
                <a:lnTo>
                  <a:pt x="2018207" y="16916"/>
                </a:lnTo>
                <a:lnTo>
                  <a:pt x="2013508" y="12217"/>
                </a:lnTo>
                <a:close/>
              </a:path>
              <a:path w="4375784" h="353695">
                <a:moveTo>
                  <a:pt x="2272411" y="101028"/>
                </a:moveTo>
                <a:lnTo>
                  <a:pt x="2163864" y="101028"/>
                </a:lnTo>
                <a:lnTo>
                  <a:pt x="2163864" y="336448"/>
                </a:lnTo>
                <a:lnTo>
                  <a:pt x="2168563" y="341147"/>
                </a:lnTo>
                <a:lnTo>
                  <a:pt x="2267712" y="341147"/>
                </a:lnTo>
                <a:lnTo>
                  <a:pt x="2272411" y="336448"/>
                </a:lnTo>
                <a:lnTo>
                  <a:pt x="2272411" y="101028"/>
                </a:lnTo>
                <a:close/>
              </a:path>
              <a:path w="4375784" h="353695">
                <a:moveTo>
                  <a:pt x="2338197" y="12217"/>
                </a:moveTo>
                <a:lnTo>
                  <a:pt x="2098078" y="12217"/>
                </a:lnTo>
                <a:lnTo>
                  <a:pt x="2093379" y="16916"/>
                </a:lnTo>
                <a:lnTo>
                  <a:pt x="2093379" y="96329"/>
                </a:lnTo>
                <a:lnTo>
                  <a:pt x="2098078" y="101028"/>
                </a:lnTo>
                <a:lnTo>
                  <a:pt x="2338197" y="101028"/>
                </a:lnTo>
                <a:lnTo>
                  <a:pt x="2342896" y="96329"/>
                </a:lnTo>
                <a:lnTo>
                  <a:pt x="2342896" y="16916"/>
                </a:lnTo>
                <a:lnTo>
                  <a:pt x="2338197" y="12217"/>
                </a:lnTo>
                <a:close/>
              </a:path>
              <a:path w="4375784" h="353695">
                <a:moveTo>
                  <a:pt x="2521927" y="12217"/>
                </a:moveTo>
                <a:lnTo>
                  <a:pt x="2422779" y="12217"/>
                </a:lnTo>
                <a:lnTo>
                  <a:pt x="2418080" y="16916"/>
                </a:lnTo>
                <a:lnTo>
                  <a:pt x="2418080" y="336448"/>
                </a:lnTo>
                <a:lnTo>
                  <a:pt x="2422779" y="341147"/>
                </a:lnTo>
                <a:lnTo>
                  <a:pt x="2521927" y="341147"/>
                </a:lnTo>
                <a:lnTo>
                  <a:pt x="2526626" y="336448"/>
                </a:lnTo>
                <a:lnTo>
                  <a:pt x="2526626" y="16916"/>
                </a:lnTo>
                <a:lnTo>
                  <a:pt x="2521927" y="12217"/>
                </a:lnTo>
                <a:close/>
              </a:path>
              <a:path w="4375784" h="353695">
                <a:moveTo>
                  <a:pt x="2783662" y="0"/>
                </a:moveTo>
                <a:lnTo>
                  <a:pt x="2738162" y="6528"/>
                </a:lnTo>
                <a:lnTo>
                  <a:pt x="2697218" y="24817"/>
                </a:lnTo>
                <a:lnTo>
                  <a:pt x="2662486" y="52922"/>
                </a:lnTo>
                <a:lnTo>
                  <a:pt x="2635626" y="88898"/>
                </a:lnTo>
                <a:lnTo>
                  <a:pt x="2618294" y="130799"/>
                </a:lnTo>
                <a:lnTo>
                  <a:pt x="2612148" y="176682"/>
                </a:lnTo>
                <a:lnTo>
                  <a:pt x="2618294" y="222565"/>
                </a:lnTo>
                <a:lnTo>
                  <a:pt x="2635626" y="264466"/>
                </a:lnTo>
                <a:lnTo>
                  <a:pt x="2662486" y="300442"/>
                </a:lnTo>
                <a:lnTo>
                  <a:pt x="2697218" y="328547"/>
                </a:lnTo>
                <a:lnTo>
                  <a:pt x="2738162" y="346836"/>
                </a:lnTo>
                <a:lnTo>
                  <a:pt x="2783662" y="353364"/>
                </a:lnTo>
                <a:lnTo>
                  <a:pt x="2833111" y="346411"/>
                </a:lnTo>
                <a:lnTo>
                  <a:pt x="2873001" y="328401"/>
                </a:lnTo>
                <a:lnTo>
                  <a:pt x="2904521" y="303606"/>
                </a:lnTo>
                <a:lnTo>
                  <a:pt x="2930271" y="274421"/>
                </a:lnTo>
                <a:lnTo>
                  <a:pt x="2931210" y="271602"/>
                </a:lnTo>
                <a:lnTo>
                  <a:pt x="2931210" y="258444"/>
                </a:lnTo>
                <a:lnTo>
                  <a:pt x="2790710" y="258444"/>
                </a:lnTo>
                <a:lnTo>
                  <a:pt x="2766062" y="252409"/>
                </a:lnTo>
                <a:lnTo>
                  <a:pt x="2744366" y="235537"/>
                </a:lnTo>
                <a:lnTo>
                  <a:pt x="2728926" y="209678"/>
                </a:lnTo>
                <a:lnTo>
                  <a:pt x="2723045" y="176682"/>
                </a:lnTo>
                <a:lnTo>
                  <a:pt x="2728926" y="143613"/>
                </a:lnTo>
                <a:lnTo>
                  <a:pt x="2744366" y="117592"/>
                </a:lnTo>
                <a:lnTo>
                  <a:pt x="2766062" y="100558"/>
                </a:lnTo>
                <a:lnTo>
                  <a:pt x="2790710" y="94449"/>
                </a:lnTo>
                <a:lnTo>
                  <a:pt x="2869714" y="94449"/>
                </a:lnTo>
                <a:lnTo>
                  <a:pt x="2896438" y="59677"/>
                </a:lnTo>
                <a:lnTo>
                  <a:pt x="2900197" y="54508"/>
                </a:lnTo>
                <a:lnTo>
                  <a:pt x="2900197" y="47929"/>
                </a:lnTo>
                <a:lnTo>
                  <a:pt x="2895498" y="43700"/>
                </a:lnTo>
                <a:lnTo>
                  <a:pt x="2870821" y="24383"/>
                </a:lnTo>
                <a:lnTo>
                  <a:pt x="2844690" y="10748"/>
                </a:lnTo>
                <a:lnTo>
                  <a:pt x="2816004" y="2665"/>
                </a:lnTo>
                <a:lnTo>
                  <a:pt x="2783662" y="0"/>
                </a:lnTo>
                <a:close/>
              </a:path>
              <a:path w="4375784" h="353695">
                <a:moveTo>
                  <a:pt x="2931210" y="210985"/>
                </a:moveTo>
                <a:lnTo>
                  <a:pt x="2840520" y="210985"/>
                </a:lnTo>
                <a:lnTo>
                  <a:pt x="2840520" y="232130"/>
                </a:lnTo>
                <a:lnTo>
                  <a:pt x="2834455" y="247343"/>
                </a:lnTo>
                <a:lnTo>
                  <a:pt x="2827245" y="255155"/>
                </a:lnTo>
                <a:lnTo>
                  <a:pt x="2814220" y="258033"/>
                </a:lnTo>
                <a:lnTo>
                  <a:pt x="2790710" y="258444"/>
                </a:lnTo>
                <a:lnTo>
                  <a:pt x="2931210" y="258444"/>
                </a:lnTo>
                <a:lnTo>
                  <a:pt x="2931210" y="210985"/>
                </a:lnTo>
                <a:close/>
              </a:path>
              <a:path w="4375784" h="353695">
                <a:moveTo>
                  <a:pt x="2926511" y="140500"/>
                </a:moveTo>
                <a:lnTo>
                  <a:pt x="2794000" y="140500"/>
                </a:lnTo>
                <a:lnTo>
                  <a:pt x="2789301" y="145199"/>
                </a:lnTo>
                <a:lnTo>
                  <a:pt x="2789301" y="211924"/>
                </a:lnTo>
                <a:lnTo>
                  <a:pt x="2794939" y="215214"/>
                </a:lnTo>
                <a:lnTo>
                  <a:pt x="2802928" y="215214"/>
                </a:lnTo>
                <a:lnTo>
                  <a:pt x="2840520" y="210985"/>
                </a:lnTo>
                <a:lnTo>
                  <a:pt x="2931210" y="210985"/>
                </a:lnTo>
                <a:lnTo>
                  <a:pt x="2931210" y="145199"/>
                </a:lnTo>
                <a:lnTo>
                  <a:pt x="2926511" y="140500"/>
                </a:lnTo>
                <a:close/>
              </a:path>
              <a:path w="4375784" h="353695">
                <a:moveTo>
                  <a:pt x="2869714" y="94449"/>
                </a:moveTo>
                <a:lnTo>
                  <a:pt x="2790710" y="94449"/>
                </a:lnTo>
                <a:lnTo>
                  <a:pt x="2805049" y="96116"/>
                </a:lnTo>
                <a:lnTo>
                  <a:pt x="2817671" y="100382"/>
                </a:lnTo>
                <a:lnTo>
                  <a:pt x="2828442" y="106146"/>
                </a:lnTo>
                <a:lnTo>
                  <a:pt x="2837230" y="112306"/>
                </a:lnTo>
                <a:lnTo>
                  <a:pt x="2840520" y="115125"/>
                </a:lnTo>
                <a:lnTo>
                  <a:pt x="2843809" y="116535"/>
                </a:lnTo>
                <a:lnTo>
                  <a:pt x="2850857" y="116535"/>
                </a:lnTo>
                <a:lnTo>
                  <a:pt x="2854617" y="114655"/>
                </a:lnTo>
                <a:lnTo>
                  <a:pt x="2857436" y="110426"/>
                </a:lnTo>
                <a:lnTo>
                  <a:pt x="2869714" y="94449"/>
                </a:lnTo>
                <a:close/>
              </a:path>
              <a:path w="4375784" h="353695">
                <a:moveTo>
                  <a:pt x="3202343" y="12217"/>
                </a:moveTo>
                <a:lnTo>
                  <a:pt x="3131858" y="12217"/>
                </a:lnTo>
                <a:lnTo>
                  <a:pt x="3127159" y="15506"/>
                </a:lnTo>
                <a:lnTo>
                  <a:pt x="3125749" y="20205"/>
                </a:lnTo>
                <a:lnTo>
                  <a:pt x="3008274" y="324700"/>
                </a:lnTo>
                <a:lnTo>
                  <a:pt x="3006732" y="331433"/>
                </a:lnTo>
                <a:lnTo>
                  <a:pt x="3008274" y="336624"/>
                </a:lnTo>
                <a:lnTo>
                  <a:pt x="3012635" y="339965"/>
                </a:lnTo>
                <a:lnTo>
                  <a:pt x="3019552" y="341147"/>
                </a:lnTo>
                <a:lnTo>
                  <a:pt x="3106953" y="341147"/>
                </a:lnTo>
                <a:lnTo>
                  <a:pt x="3111652" y="337388"/>
                </a:lnTo>
                <a:lnTo>
                  <a:pt x="3113049" y="332219"/>
                </a:lnTo>
                <a:lnTo>
                  <a:pt x="3125279" y="290868"/>
                </a:lnTo>
                <a:lnTo>
                  <a:pt x="3312874" y="290868"/>
                </a:lnTo>
                <a:lnTo>
                  <a:pt x="3278610" y="202056"/>
                </a:lnTo>
                <a:lnTo>
                  <a:pt x="3150654" y="202056"/>
                </a:lnTo>
                <a:lnTo>
                  <a:pt x="3167100" y="145668"/>
                </a:lnTo>
                <a:lnTo>
                  <a:pt x="3256855" y="145668"/>
                </a:lnTo>
                <a:lnTo>
                  <a:pt x="3208451" y="20205"/>
                </a:lnTo>
                <a:lnTo>
                  <a:pt x="3207042" y="15506"/>
                </a:lnTo>
                <a:lnTo>
                  <a:pt x="3202343" y="12217"/>
                </a:lnTo>
                <a:close/>
              </a:path>
              <a:path w="4375784" h="353695">
                <a:moveTo>
                  <a:pt x="3312874" y="290868"/>
                </a:moveTo>
                <a:lnTo>
                  <a:pt x="3208921" y="290868"/>
                </a:lnTo>
                <a:lnTo>
                  <a:pt x="3221139" y="332219"/>
                </a:lnTo>
                <a:lnTo>
                  <a:pt x="3222548" y="337388"/>
                </a:lnTo>
                <a:lnTo>
                  <a:pt x="3227247" y="341147"/>
                </a:lnTo>
                <a:lnTo>
                  <a:pt x="3314649" y="341147"/>
                </a:lnTo>
                <a:lnTo>
                  <a:pt x="3321558" y="339965"/>
                </a:lnTo>
                <a:lnTo>
                  <a:pt x="3325917" y="336624"/>
                </a:lnTo>
                <a:lnTo>
                  <a:pt x="3327461" y="331433"/>
                </a:lnTo>
                <a:lnTo>
                  <a:pt x="3325926" y="324700"/>
                </a:lnTo>
                <a:lnTo>
                  <a:pt x="3312874" y="290868"/>
                </a:lnTo>
                <a:close/>
              </a:path>
              <a:path w="4375784" h="353695">
                <a:moveTo>
                  <a:pt x="3256855" y="145668"/>
                </a:moveTo>
                <a:lnTo>
                  <a:pt x="3167100" y="145668"/>
                </a:lnTo>
                <a:lnTo>
                  <a:pt x="3183547" y="202056"/>
                </a:lnTo>
                <a:lnTo>
                  <a:pt x="3278610" y="202056"/>
                </a:lnTo>
                <a:lnTo>
                  <a:pt x="3256855" y="145668"/>
                </a:lnTo>
                <a:close/>
              </a:path>
              <a:path w="4375784" h="353695">
                <a:moveTo>
                  <a:pt x="3541610" y="101028"/>
                </a:moveTo>
                <a:lnTo>
                  <a:pt x="3433064" y="101028"/>
                </a:lnTo>
                <a:lnTo>
                  <a:pt x="3433064" y="336448"/>
                </a:lnTo>
                <a:lnTo>
                  <a:pt x="3437763" y="341147"/>
                </a:lnTo>
                <a:lnTo>
                  <a:pt x="3536911" y="341147"/>
                </a:lnTo>
                <a:lnTo>
                  <a:pt x="3541610" y="336448"/>
                </a:lnTo>
                <a:lnTo>
                  <a:pt x="3541610" y="101028"/>
                </a:lnTo>
                <a:close/>
              </a:path>
              <a:path w="4375784" h="353695">
                <a:moveTo>
                  <a:pt x="3607396" y="12217"/>
                </a:moveTo>
                <a:lnTo>
                  <a:pt x="3367265" y="12217"/>
                </a:lnTo>
                <a:lnTo>
                  <a:pt x="3362566" y="16916"/>
                </a:lnTo>
                <a:lnTo>
                  <a:pt x="3362566" y="96329"/>
                </a:lnTo>
                <a:lnTo>
                  <a:pt x="3367265" y="101028"/>
                </a:lnTo>
                <a:lnTo>
                  <a:pt x="3607396" y="101028"/>
                </a:lnTo>
                <a:lnTo>
                  <a:pt x="3612095" y="96329"/>
                </a:lnTo>
                <a:lnTo>
                  <a:pt x="3612095" y="16916"/>
                </a:lnTo>
                <a:lnTo>
                  <a:pt x="3607396" y="12217"/>
                </a:lnTo>
                <a:close/>
              </a:path>
              <a:path w="4375784" h="353695">
                <a:moveTo>
                  <a:pt x="3850322" y="0"/>
                </a:moveTo>
                <a:lnTo>
                  <a:pt x="3804822" y="6332"/>
                </a:lnTo>
                <a:lnTo>
                  <a:pt x="3763878" y="24191"/>
                </a:lnTo>
                <a:lnTo>
                  <a:pt x="3729147" y="51865"/>
                </a:lnTo>
                <a:lnTo>
                  <a:pt x="3702286" y="87645"/>
                </a:lnTo>
                <a:lnTo>
                  <a:pt x="3684954" y="129820"/>
                </a:lnTo>
                <a:lnTo>
                  <a:pt x="3678809" y="176682"/>
                </a:lnTo>
                <a:lnTo>
                  <a:pt x="3684954" y="223544"/>
                </a:lnTo>
                <a:lnTo>
                  <a:pt x="3702286" y="265719"/>
                </a:lnTo>
                <a:lnTo>
                  <a:pt x="3729147" y="301499"/>
                </a:lnTo>
                <a:lnTo>
                  <a:pt x="3763878" y="329173"/>
                </a:lnTo>
                <a:lnTo>
                  <a:pt x="3804822" y="347032"/>
                </a:lnTo>
                <a:lnTo>
                  <a:pt x="3850322" y="353364"/>
                </a:lnTo>
                <a:lnTo>
                  <a:pt x="3895822" y="347032"/>
                </a:lnTo>
                <a:lnTo>
                  <a:pt x="3936766" y="329173"/>
                </a:lnTo>
                <a:lnTo>
                  <a:pt x="3971497" y="301499"/>
                </a:lnTo>
                <a:lnTo>
                  <a:pt x="3998358" y="265719"/>
                </a:lnTo>
                <a:lnTo>
                  <a:pt x="4002699" y="255155"/>
                </a:lnTo>
                <a:lnTo>
                  <a:pt x="3850322" y="255155"/>
                </a:lnTo>
                <a:lnTo>
                  <a:pt x="3826776" y="248973"/>
                </a:lnTo>
                <a:lnTo>
                  <a:pt x="3807502" y="232130"/>
                </a:lnTo>
                <a:lnTo>
                  <a:pt x="3794485" y="207181"/>
                </a:lnTo>
                <a:lnTo>
                  <a:pt x="3789705" y="176682"/>
                </a:lnTo>
                <a:lnTo>
                  <a:pt x="3794485" y="146182"/>
                </a:lnTo>
                <a:lnTo>
                  <a:pt x="3807502" y="121234"/>
                </a:lnTo>
                <a:lnTo>
                  <a:pt x="3826776" y="104391"/>
                </a:lnTo>
                <a:lnTo>
                  <a:pt x="3850322" y="98209"/>
                </a:lnTo>
                <a:lnTo>
                  <a:pt x="4002699" y="98209"/>
                </a:lnTo>
                <a:lnTo>
                  <a:pt x="3998358" y="87645"/>
                </a:lnTo>
                <a:lnTo>
                  <a:pt x="3971497" y="51865"/>
                </a:lnTo>
                <a:lnTo>
                  <a:pt x="3936766" y="24191"/>
                </a:lnTo>
                <a:lnTo>
                  <a:pt x="3895822" y="6332"/>
                </a:lnTo>
                <a:lnTo>
                  <a:pt x="3850322" y="0"/>
                </a:lnTo>
                <a:close/>
              </a:path>
              <a:path w="4375784" h="353695">
                <a:moveTo>
                  <a:pt x="4002699" y="98209"/>
                </a:moveTo>
                <a:lnTo>
                  <a:pt x="3850322" y="98209"/>
                </a:lnTo>
                <a:lnTo>
                  <a:pt x="3873868" y="104391"/>
                </a:lnTo>
                <a:lnTo>
                  <a:pt x="3893142" y="121234"/>
                </a:lnTo>
                <a:lnTo>
                  <a:pt x="3906159" y="146182"/>
                </a:lnTo>
                <a:lnTo>
                  <a:pt x="3910939" y="176682"/>
                </a:lnTo>
                <a:lnTo>
                  <a:pt x="3906159" y="207181"/>
                </a:lnTo>
                <a:lnTo>
                  <a:pt x="3893142" y="232130"/>
                </a:lnTo>
                <a:lnTo>
                  <a:pt x="3873868" y="248973"/>
                </a:lnTo>
                <a:lnTo>
                  <a:pt x="3850322" y="255155"/>
                </a:lnTo>
                <a:lnTo>
                  <a:pt x="4002699" y="255155"/>
                </a:lnTo>
                <a:lnTo>
                  <a:pt x="4015690" y="223544"/>
                </a:lnTo>
                <a:lnTo>
                  <a:pt x="4021836" y="176682"/>
                </a:lnTo>
                <a:lnTo>
                  <a:pt x="4015690" y="129820"/>
                </a:lnTo>
                <a:lnTo>
                  <a:pt x="4002699" y="98209"/>
                </a:lnTo>
                <a:close/>
              </a:path>
              <a:path w="4375784" h="353695">
                <a:moveTo>
                  <a:pt x="4254906" y="12217"/>
                </a:moveTo>
                <a:lnTo>
                  <a:pt x="4112056" y="12217"/>
                </a:lnTo>
                <a:lnTo>
                  <a:pt x="4107357" y="16916"/>
                </a:lnTo>
                <a:lnTo>
                  <a:pt x="4107357" y="336448"/>
                </a:lnTo>
                <a:lnTo>
                  <a:pt x="4112056" y="341147"/>
                </a:lnTo>
                <a:lnTo>
                  <a:pt x="4211205" y="341147"/>
                </a:lnTo>
                <a:lnTo>
                  <a:pt x="4215904" y="336448"/>
                </a:lnTo>
                <a:lnTo>
                  <a:pt x="4215904" y="239179"/>
                </a:lnTo>
                <a:lnTo>
                  <a:pt x="4315470" y="239179"/>
                </a:lnTo>
                <a:lnTo>
                  <a:pt x="4304245" y="222732"/>
                </a:lnTo>
                <a:lnTo>
                  <a:pt x="4338012" y="202084"/>
                </a:lnTo>
                <a:lnTo>
                  <a:pt x="4360369" y="172791"/>
                </a:lnTo>
                <a:lnTo>
                  <a:pt x="4366155" y="154597"/>
                </a:lnTo>
                <a:lnTo>
                  <a:pt x="4215904" y="154597"/>
                </a:lnTo>
                <a:lnTo>
                  <a:pt x="4215904" y="91160"/>
                </a:lnTo>
                <a:lnTo>
                  <a:pt x="4366974" y="91160"/>
                </a:lnTo>
                <a:lnTo>
                  <a:pt x="4358981" y="68170"/>
                </a:lnTo>
                <a:lnTo>
                  <a:pt x="4335699" y="39427"/>
                </a:lnTo>
                <a:lnTo>
                  <a:pt x="4301007" y="19605"/>
                </a:lnTo>
                <a:lnTo>
                  <a:pt x="4254906" y="12217"/>
                </a:lnTo>
                <a:close/>
              </a:path>
              <a:path w="4375784" h="353695">
                <a:moveTo>
                  <a:pt x="4315470" y="239179"/>
                </a:moveTo>
                <a:lnTo>
                  <a:pt x="4215904" y="239179"/>
                </a:lnTo>
                <a:lnTo>
                  <a:pt x="4265244" y="338327"/>
                </a:lnTo>
                <a:lnTo>
                  <a:pt x="4269473" y="341147"/>
                </a:lnTo>
                <a:lnTo>
                  <a:pt x="4362043" y="341147"/>
                </a:lnTo>
                <a:lnTo>
                  <a:pt x="4370457" y="339789"/>
                </a:lnTo>
                <a:lnTo>
                  <a:pt x="4375083" y="335919"/>
                </a:lnTo>
                <a:lnTo>
                  <a:pt x="4375656" y="329847"/>
                </a:lnTo>
                <a:lnTo>
                  <a:pt x="4371911" y="321881"/>
                </a:lnTo>
                <a:lnTo>
                  <a:pt x="4315470" y="239179"/>
                </a:lnTo>
                <a:close/>
              </a:path>
              <a:path w="4375784" h="353695">
                <a:moveTo>
                  <a:pt x="4366974" y="91160"/>
                </a:moveTo>
                <a:lnTo>
                  <a:pt x="4230001" y="91160"/>
                </a:lnTo>
                <a:lnTo>
                  <a:pt x="4255442" y="100808"/>
                </a:lnTo>
                <a:lnTo>
                  <a:pt x="4263658" y="122526"/>
                </a:lnTo>
                <a:lnTo>
                  <a:pt x="4255045" y="144420"/>
                </a:lnTo>
                <a:lnTo>
                  <a:pt x="4230001" y="154597"/>
                </a:lnTo>
                <a:lnTo>
                  <a:pt x="4366155" y="154597"/>
                </a:lnTo>
                <a:lnTo>
                  <a:pt x="4371316" y="138365"/>
                </a:lnTo>
                <a:lnTo>
                  <a:pt x="4370854" y="102320"/>
                </a:lnTo>
                <a:lnTo>
                  <a:pt x="4366974" y="9116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7424" y="3406914"/>
            <a:ext cx="8987790" cy="2272030"/>
          </a:xfrm>
          <a:custGeom>
            <a:avLst/>
            <a:gdLst/>
            <a:ahLst/>
            <a:cxnLst/>
            <a:rect l="l" t="t" r="r" b="b"/>
            <a:pathLst>
              <a:path w="8987790" h="2272029">
                <a:moveTo>
                  <a:pt x="1183424" y="168402"/>
                </a:moveTo>
                <a:lnTo>
                  <a:pt x="1178826" y="140931"/>
                </a:lnTo>
                <a:lnTo>
                  <a:pt x="1165656" y="120142"/>
                </a:lnTo>
                <a:lnTo>
                  <a:pt x="1144866" y="106972"/>
                </a:lnTo>
                <a:lnTo>
                  <a:pt x="1117396" y="102374"/>
                </a:lnTo>
                <a:lnTo>
                  <a:pt x="66027" y="102374"/>
                </a:lnTo>
                <a:lnTo>
                  <a:pt x="38569" y="106972"/>
                </a:lnTo>
                <a:lnTo>
                  <a:pt x="17780" y="120142"/>
                </a:lnTo>
                <a:lnTo>
                  <a:pt x="4610" y="140931"/>
                </a:lnTo>
                <a:lnTo>
                  <a:pt x="0" y="168402"/>
                </a:lnTo>
                <a:lnTo>
                  <a:pt x="0" y="1814017"/>
                </a:lnTo>
                <a:lnTo>
                  <a:pt x="4610" y="1841474"/>
                </a:lnTo>
                <a:lnTo>
                  <a:pt x="17780" y="1862264"/>
                </a:lnTo>
                <a:lnTo>
                  <a:pt x="38569" y="1875434"/>
                </a:lnTo>
                <a:lnTo>
                  <a:pt x="66027" y="1880044"/>
                </a:lnTo>
                <a:lnTo>
                  <a:pt x="520611" y="1880044"/>
                </a:lnTo>
                <a:lnTo>
                  <a:pt x="568871" y="1862264"/>
                </a:lnTo>
                <a:lnTo>
                  <a:pt x="586638" y="1814017"/>
                </a:lnTo>
                <a:lnTo>
                  <a:pt x="586638" y="1316266"/>
                </a:lnTo>
                <a:lnTo>
                  <a:pt x="1031049" y="1316266"/>
                </a:lnTo>
                <a:lnTo>
                  <a:pt x="1058519" y="1311656"/>
                </a:lnTo>
                <a:lnTo>
                  <a:pt x="1079309" y="1298486"/>
                </a:lnTo>
                <a:lnTo>
                  <a:pt x="1092479" y="1277696"/>
                </a:lnTo>
                <a:lnTo>
                  <a:pt x="1097076" y="1250238"/>
                </a:lnTo>
                <a:lnTo>
                  <a:pt x="1097076" y="887082"/>
                </a:lnTo>
                <a:lnTo>
                  <a:pt x="1092479" y="859624"/>
                </a:lnTo>
                <a:lnTo>
                  <a:pt x="1088961" y="854075"/>
                </a:lnTo>
                <a:lnTo>
                  <a:pt x="1079309" y="838822"/>
                </a:lnTo>
                <a:lnTo>
                  <a:pt x="1058519" y="825652"/>
                </a:lnTo>
                <a:lnTo>
                  <a:pt x="1031049" y="821055"/>
                </a:lnTo>
                <a:lnTo>
                  <a:pt x="1025982" y="821055"/>
                </a:lnTo>
                <a:lnTo>
                  <a:pt x="586638" y="854075"/>
                </a:lnTo>
                <a:lnTo>
                  <a:pt x="586638" y="582345"/>
                </a:lnTo>
                <a:lnTo>
                  <a:pt x="1117396" y="582345"/>
                </a:lnTo>
                <a:lnTo>
                  <a:pt x="1144866" y="577735"/>
                </a:lnTo>
                <a:lnTo>
                  <a:pt x="1165656" y="564565"/>
                </a:lnTo>
                <a:lnTo>
                  <a:pt x="1178826" y="543775"/>
                </a:lnTo>
                <a:lnTo>
                  <a:pt x="1183424" y="516318"/>
                </a:lnTo>
                <a:lnTo>
                  <a:pt x="1183424" y="168402"/>
                </a:lnTo>
                <a:close/>
              </a:path>
              <a:path w="8987790" h="2272029">
                <a:moveTo>
                  <a:pt x="2557272" y="168402"/>
                </a:moveTo>
                <a:lnTo>
                  <a:pt x="2552674" y="140931"/>
                </a:lnTo>
                <a:lnTo>
                  <a:pt x="2539504" y="120142"/>
                </a:lnTo>
                <a:lnTo>
                  <a:pt x="2518714" y="106972"/>
                </a:lnTo>
                <a:lnTo>
                  <a:pt x="2491244" y="102374"/>
                </a:lnTo>
                <a:lnTo>
                  <a:pt x="1439887" y="102374"/>
                </a:lnTo>
                <a:lnTo>
                  <a:pt x="1412430" y="106972"/>
                </a:lnTo>
                <a:lnTo>
                  <a:pt x="1391640" y="120142"/>
                </a:lnTo>
                <a:lnTo>
                  <a:pt x="1378470" y="140931"/>
                </a:lnTo>
                <a:lnTo>
                  <a:pt x="1373860" y="168402"/>
                </a:lnTo>
                <a:lnTo>
                  <a:pt x="1373860" y="1814017"/>
                </a:lnTo>
                <a:lnTo>
                  <a:pt x="1378470" y="1841474"/>
                </a:lnTo>
                <a:lnTo>
                  <a:pt x="1391640" y="1862264"/>
                </a:lnTo>
                <a:lnTo>
                  <a:pt x="1412430" y="1875434"/>
                </a:lnTo>
                <a:lnTo>
                  <a:pt x="1439887" y="1880044"/>
                </a:lnTo>
                <a:lnTo>
                  <a:pt x="2491244" y="1880044"/>
                </a:lnTo>
                <a:lnTo>
                  <a:pt x="2518714" y="1875434"/>
                </a:lnTo>
                <a:lnTo>
                  <a:pt x="2539504" y="1862264"/>
                </a:lnTo>
                <a:lnTo>
                  <a:pt x="2552674" y="1841474"/>
                </a:lnTo>
                <a:lnTo>
                  <a:pt x="2557272" y="1814017"/>
                </a:lnTo>
                <a:lnTo>
                  <a:pt x="2557272" y="1458480"/>
                </a:lnTo>
                <a:lnTo>
                  <a:pt x="2552281" y="1431023"/>
                </a:lnTo>
                <a:lnTo>
                  <a:pt x="2543378" y="1417853"/>
                </a:lnTo>
                <a:lnTo>
                  <a:pt x="2538234" y="1410220"/>
                </a:lnTo>
                <a:lnTo>
                  <a:pt x="2516568" y="1397050"/>
                </a:lnTo>
                <a:lnTo>
                  <a:pt x="2488704" y="1392453"/>
                </a:lnTo>
                <a:lnTo>
                  <a:pt x="1960486" y="1417853"/>
                </a:lnTo>
                <a:lnTo>
                  <a:pt x="1960486" y="1237538"/>
                </a:lnTo>
                <a:lnTo>
                  <a:pt x="2404910" y="1237538"/>
                </a:lnTo>
                <a:lnTo>
                  <a:pt x="2432367" y="1232928"/>
                </a:lnTo>
                <a:lnTo>
                  <a:pt x="2453170" y="1219758"/>
                </a:lnTo>
                <a:lnTo>
                  <a:pt x="2466340" y="1198968"/>
                </a:lnTo>
                <a:lnTo>
                  <a:pt x="2470937" y="1171511"/>
                </a:lnTo>
                <a:lnTo>
                  <a:pt x="2470937" y="823595"/>
                </a:lnTo>
                <a:lnTo>
                  <a:pt x="2466340" y="796137"/>
                </a:lnTo>
                <a:lnTo>
                  <a:pt x="2453170" y="775335"/>
                </a:lnTo>
                <a:lnTo>
                  <a:pt x="2432367" y="762165"/>
                </a:lnTo>
                <a:lnTo>
                  <a:pt x="2404910" y="757567"/>
                </a:lnTo>
                <a:lnTo>
                  <a:pt x="1960486" y="757567"/>
                </a:lnTo>
                <a:lnTo>
                  <a:pt x="1960486" y="582345"/>
                </a:lnTo>
                <a:lnTo>
                  <a:pt x="2491244" y="582345"/>
                </a:lnTo>
                <a:lnTo>
                  <a:pt x="2518714" y="577735"/>
                </a:lnTo>
                <a:lnTo>
                  <a:pt x="2539504" y="564565"/>
                </a:lnTo>
                <a:lnTo>
                  <a:pt x="2552674" y="543775"/>
                </a:lnTo>
                <a:lnTo>
                  <a:pt x="2557272" y="516318"/>
                </a:lnTo>
                <a:lnTo>
                  <a:pt x="2557272" y="168402"/>
                </a:lnTo>
                <a:close/>
              </a:path>
              <a:path w="8987790" h="2272029">
                <a:moveTo>
                  <a:pt x="4235831" y="1818970"/>
                </a:moveTo>
                <a:lnTo>
                  <a:pt x="4215587" y="1775929"/>
                </a:lnTo>
                <a:lnTo>
                  <a:pt x="3910571" y="1328966"/>
                </a:lnTo>
                <a:lnTo>
                  <a:pt x="3849903" y="1240078"/>
                </a:lnTo>
                <a:lnTo>
                  <a:pt x="3886860" y="1224495"/>
                </a:lnTo>
                <a:lnTo>
                  <a:pt x="3921861" y="1206944"/>
                </a:lnTo>
                <a:lnTo>
                  <a:pt x="3954907" y="1187526"/>
                </a:lnTo>
                <a:lnTo>
                  <a:pt x="4015168" y="1143533"/>
                </a:lnTo>
                <a:lnTo>
                  <a:pt x="4067632" y="1093368"/>
                </a:lnTo>
                <a:lnTo>
                  <a:pt x="4112298" y="1037882"/>
                </a:lnTo>
                <a:lnTo>
                  <a:pt x="4149166" y="977938"/>
                </a:lnTo>
                <a:lnTo>
                  <a:pt x="4178236" y="914374"/>
                </a:lnTo>
                <a:lnTo>
                  <a:pt x="4192638" y="871855"/>
                </a:lnTo>
                <a:lnTo>
                  <a:pt x="4199521" y="848042"/>
                </a:lnTo>
                <a:lnTo>
                  <a:pt x="4207230" y="814120"/>
                </a:lnTo>
                <a:lnTo>
                  <a:pt x="4212996" y="779818"/>
                </a:lnTo>
                <a:lnTo>
                  <a:pt x="4216819" y="745248"/>
                </a:lnTo>
                <a:lnTo>
                  <a:pt x="4218686" y="710526"/>
                </a:lnTo>
                <a:lnTo>
                  <a:pt x="4218610" y="675767"/>
                </a:lnTo>
                <a:lnTo>
                  <a:pt x="4212602" y="606501"/>
                </a:lnTo>
                <a:lnTo>
                  <a:pt x="4198810" y="538314"/>
                </a:lnTo>
                <a:lnTo>
                  <a:pt x="4196067" y="529018"/>
                </a:lnTo>
                <a:lnTo>
                  <a:pt x="4188980" y="504901"/>
                </a:lnTo>
                <a:lnTo>
                  <a:pt x="4163491" y="439940"/>
                </a:lnTo>
                <a:lnTo>
                  <a:pt x="4130205" y="378193"/>
                </a:lnTo>
                <a:lnTo>
                  <a:pt x="4089108" y="320522"/>
                </a:lnTo>
                <a:lnTo>
                  <a:pt x="4040238" y="267766"/>
                </a:lnTo>
                <a:lnTo>
                  <a:pt x="3983558" y="220776"/>
                </a:lnTo>
                <a:lnTo>
                  <a:pt x="3919093" y="180428"/>
                </a:lnTo>
                <a:lnTo>
                  <a:pt x="3883926" y="163004"/>
                </a:lnTo>
                <a:lnTo>
                  <a:pt x="3846817" y="147561"/>
                </a:lnTo>
                <a:lnTo>
                  <a:pt x="3807764" y="134200"/>
                </a:lnTo>
                <a:lnTo>
                  <a:pt x="3766756" y="123024"/>
                </a:lnTo>
                <a:lnTo>
                  <a:pt x="3723805" y="114147"/>
                </a:lnTo>
                <a:lnTo>
                  <a:pt x="3678898" y="107670"/>
                </a:lnTo>
                <a:lnTo>
                  <a:pt x="3632047" y="103708"/>
                </a:lnTo>
                <a:lnTo>
                  <a:pt x="3630549" y="103670"/>
                </a:lnTo>
                <a:lnTo>
                  <a:pt x="3630549" y="698525"/>
                </a:lnTo>
                <a:lnTo>
                  <a:pt x="3627361" y="730529"/>
                </a:lnTo>
                <a:lnTo>
                  <a:pt x="3604056" y="790702"/>
                </a:lnTo>
                <a:lnTo>
                  <a:pt x="3558413" y="839050"/>
                </a:lnTo>
                <a:lnTo>
                  <a:pt x="3490709" y="867549"/>
                </a:lnTo>
                <a:lnTo>
                  <a:pt x="3448659" y="871855"/>
                </a:lnTo>
                <a:lnTo>
                  <a:pt x="3372472" y="871855"/>
                </a:lnTo>
                <a:lnTo>
                  <a:pt x="3372472" y="529018"/>
                </a:lnTo>
                <a:lnTo>
                  <a:pt x="3448659" y="529018"/>
                </a:lnTo>
                <a:lnTo>
                  <a:pt x="3491877" y="532422"/>
                </a:lnTo>
                <a:lnTo>
                  <a:pt x="3529177" y="542912"/>
                </a:lnTo>
                <a:lnTo>
                  <a:pt x="3586149" y="581152"/>
                </a:lnTo>
                <a:lnTo>
                  <a:pt x="3619855" y="635698"/>
                </a:lnTo>
                <a:lnTo>
                  <a:pt x="3630549" y="698525"/>
                </a:lnTo>
                <a:lnTo>
                  <a:pt x="3630549" y="103670"/>
                </a:lnTo>
                <a:lnTo>
                  <a:pt x="3583241" y="102374"/>
                </a:lnTo>
                <a:lnTo>
                  <a:pt x="2851861" y="102374"/>
                </a:lnTo>
                <a:lnTo>
                  <a:pt x="2824403" y="106972"/>
                </a:lnTo>
                <a:lnTo>
                  <a:pt x="2803614" y="120142"/>
                </a:lnTo>
                <a:lnTo>
                  <a:pt x="2790444" y="140931"/>
                </a:lnTo>
                <a:lnTo>
                  <a:pt x="2785834" y="168402"/>
                </a:lnTo>
                <a:lnTo>
                  <a:pt x="2785834" y="1814017"/>
                </a:lnTo>
                <a:lnTo>
                  <a:pt x="2790444" y="1841474"/>
                </a:lnTo>
                <a:lnTo>
                  <a:pt x="2803614" y="1862264"/>
                </a:lnTo>
                <a:lnTo>
                  <a:pt x="2824403" y="1875434"/>
                </a:lnTo>
                <a:lnTo>
                  <a:pt x="2851861" y="1880044"/>
                </a:lnTo>
                <a:lnTo>
                  <a:pt x="3306445" y="1880044"/>
                </a:lnTo>
                <a:lnTo>
                  <a:pt x="3354705" y="1862264"/>
                </a:lnTo>
                <a:lnTo>
                  <a:pt x="3372472" y="1814017"/>
                </a:lnTo>
                <a:lnTo>
                  <a:pt x="3372472" y="1328966"/>
                </a:lnTo>
                <a:lnTo>
                  <a:pt x="3628961" y="1844497"/>
                </a:lnTo>
                <a:lnTo>
                  <a:pt x="3638804" y="1858619"/>
                </a:lnTo>
                <a:lnTo>
                  <a:pt x="3652456" y="1869884"/>
                </a:lnTo>
                <a:lnTo>
                  <a:pt x="3668966" y="1877339"/>
                </a:lnTo>
                <a:lnTo>
                  <a:pt x="3687368" y="1880044"/>
                </a:lnTo>
                <a:lnTo>
                  <a:pt x="4162260" y="1880044"/>
                </a:lnTo>
                <a:lnTo>
                  <a:pt x="4207738" y="1872703"/>
                </a:lnTo>
                <a:lnTo>
                  <a:pt x="4232745" y="1851787"/>
                </a:lnTo>
                <a:lnTo>
                  <a:pt x="4235831" y="1818970"/>
                </a:lnTo>
                <a:close/>
              </a:path>
              <a:path w="8987790" h="2272029">
                <a:moveTo>
                  <a:pt x="4736096" y="1935238"/>
                </a:moveTo>
                <a:lnTo>
                  <a:pt x="4731397" y="1930539"/>
                </a:lnTo>
                <a:lnTo>
                  <a:pt x="4521822" y="1930539"/>
                </a:lnTo>
                <a:lnTo>
                  <a:pt x="4517123" y="1935238"/>
                </a:lnTo>
                <a:lnTo>
                  <a:pt x="4517123" y="2254770"/>
                </a:lnTo>
                <a:lnTo>
                  <a:pt x="4521822" y="2259469"/>
                </a:lnTo>
                <a:lnTo>
                  <a:pt x="4620971" y="2259469"/>
                </a:lnTo>
                <a:lnTo>
                  <a:pt x="4625670" y="2254770"/>
                </a:lnTo>
                <a:lnTo>
                  <a:pt x="4625670" y="2155152"/>
                </a:lnTo>
                <a:lnTo>
                  <a:pt x="4715421" y="2155152"/>
                </a:lnTo>
                <a:lnTo>
                  <a:pt x="4720120" y="2150453"/>
                </a:lnTo>
                <a:lnTo>
                  <a:pt x="4720120" y="2069630"/>
                </a:lnTo>
                <a:lnTo>
                  <a:pt x="4720120" y="2068220"/>
                </a:lnTo>
                <a:lnTo>
                  <a:pt x="4715421" y="2063521"/>
                </a:lnTo>
                <a:lnTo>
                  <a:pt x="4706963" y="2063521"/>
                </a:lnTo>
                <a:lnTo>
                  <a:pt x="4625670" y="2069630"/>
                </a:lnTo>
                <a:lnTo>
                  <a:pt x="4625670" y="2019350"/>
                </a:lnTo>
                <a:lnTo>
                  <a:pt x="4731397" y="2019350"/>
                </a:lnTo>
                <a:lnTo>
                  <a:pt x="4736096" y="2014651"/>
                </a:lnTo>
                <a:lnTo>
                  <a:pt x="4736096" y="1935238"/>
                </a:lnTo>
                <a:close/>
              </a:path>
              <a:path w="8987790" h="2272029">
                <a:moveTo>
                  <a:pt x="5105565" y="2249754"/>
                </a:moveTo>
                <a:lnTo>
                  <a:pt x="5104028" y="2243023"/>
                </a:lnTo>
                <a:lnTo>
                  <a:pt x="5090973" y="2209190"/>
                </a:lnTo>
                <a:lnTo>
                  <a:pt x="5056708" y="2120379"/>
                </a:lnTo>
                <a:lnTo>
                  <a:pt x="5034953" y="2063991"/>
                </a:lnTo>
                <a:lnTo>
                  <a:pt x="4986553" y="1938528"/>
                </a:lnTo>
                <a:lnTo>
                  <a:pt x="4985143" y="1933829"/>
                </a:lnTo>
                <a:lnTo>
                  <a:pt x="4980444" y="1930539"/>
                </a:lnTo>
                <a:lnTo>
                  <a:pt x="4961648" y="1930539"/>
                </a:lnTo>
                <a:lnTo>
                  <a:pt x="4961648" y="2120379"/>
                </a:lnTo>
                <a:lnTo>
                  <a:pt x="4928755" y="2120379"/>
                </a:lnTo>
                <a:lnTo>
                  <a:pt x="4945202" y="2063991"/>
                </a:lnTo>
                <a:lnTo>
                  <a:pt x="4961648" y="2120379"/>
                </a:lnTo>
                <a:lnTo>
                  <a:pt x="4961648" y="1930539"/>
                </a:lnTo>
                <a:lnTo>
                  <a:pt x="4909959" y="1930539"/>
                </a:lnTo>
                <a:lnTo>
                  <a:pt x="4905260" y="1933829"/>
                </a:lnTo>
                <a:lnTo>
                  <a:pt x="4903851" y="1938528"/>
                </a:lnTo>
                <a:lnTo>
                  <a:pt x="4786376" y="2243023"/>
                </a:lnTo>
                <a:lnTo>
                  <a:pt x="4784826" y="2249754"/>
                </a:lnTo>
                <a:lnTo>
                  <a:pt x="4786376" y="2254948"/>
                </a:lnTo>
                <a:lnTo>
                  <a:pt x="4790732" y="2258288"/>
                </a:lnTo>
                <a:lnTo>
                  <a:pt x="4797653" y="2259469"/>
                </a:lnTo>
                <a:lnTo>
                  <a:pt x="4885055" y="2259469"/>
                </a:lnTo>
                <a:lnTo>
                  <a:pt x="4889754" y="2255710"/>
                </a:lnTo>
                <a:lnTo>
                  <a:pt x="4891163" y="2250541"/>
                </a:lnTo>
                <a:lnTo>
                  <a:pt x="4903381" y="2209190"/>
                </a:lnTo>
                <a:lnTo>
                  <a:pt x="4987023" y="2209190"/>
                </a:lnTo>
                <a:lnTo>
                  <a:pt x="4999240" y="2250541"/>
                </a:lnTo>
                <a:lnTo>
                  <a:pt x="5000650" y="2255710"/>
                </a:lnTo>
                <a:lnTo>
                  <a:pt x="5005349" y="2259469"/>
                </a:lnTo>
                <a:lnTo>
                  <a:pt x="5092751" y="2259469"/>
                </a:lnTo>
                <a:lnTo>
                  <a:pt x="5099659" y="2258288"/>
                </a:lnTo>
                <a:lnTo>
                  <a:pt x="5104028" y="2254948"/>
                </a:lnTo>
                <a:lnTo>
                  <a:pt x="5105565" y="2249754"/>
                </a:lnTo>
                <a:close/>
              </a:path>
              <a:path w="8987790" h="2272029">
                <a:moveTo>
                  <a:pt x="5468264" y="2248763"/>
                </a:moveTo>
                <a:lnTo>
                  <a:pt x="5465851" y="2241143"/>
                </a:lnTo>
                <a:lnTo>
                  <a:pt x="5422150" y="2162670"/>
                </a:lnTo>
                <a:lnTo>
                  <a:pt x="5373751" y="2075738"/>
                </a:lnTo>
                <a:lnTo>
                  <a:pt x="5402250" y="2035327"/>
                </a:lnTo>
                <a:lnTo>
                  <a:pt x="5462562" y="1949805"/>
                </a:lnTo>
                <a:lnTo>
                  <a:pt x="5466372" y="1941830"/>
                </a:lnTo>
                <a:lnTo>
                  <a:pt x="5465915" y="1935759"/>
                </a:lnTo>
                <a:lnTo>
                  <a:pt x="5461305" y="1931898"/>
                </a:lnTo>
                <a:lnTo>
                  <a:pt x="5452694" y="1930539"/>
                </a:lnTo>
                <a:lnTo>
                  <a:pt x="5359184" y="1930539"/>
                </a:lnTo>
                <a:lnTo>
                  <a:pt x="5354955" y="1932889"/>
                </a:lnTo>
                <a:lnTo>
                  <a:pt x="5352605" y="1936648"/>
                </a:lnTo>
                <a:lnTo>
                  <a:pt x="5294338" y="2035327"/>
                </a:lnTo>
                <a:lnTo>
                  <a:pt x="5294338" y="1935238"/>
                </a:lnTo>
                <a:lnTo>
                  <a:pt x="5289639" y="1930539"/>
                </a:lnTo>
                <a:lnTo>
                  <a:pt x="5190490" y="1930539"/>
                </a:lnTo>
                <a:lnTo>
                  <a:pt x="5185791" y="1935238"/>
                </a:lnTo>
                <a:lnTo>
                  <a:pt x="5185791" y="2254770"/>
                </a:lnTo>
                <a:lnTo>
                  <a:pt x="5190490" y="2259469"/>
                </a:lnTo>
                <a:lnTo>
                  <a:pt x="5289639" y="2259469"/>
                </a:lnTo>
                <a:lnTo>
                  <a:pt x="5294338" y="2254770"/>
                </a:lnTo>
                <a:lnTo>
                  <a:pt x="5294338" y="2188984"/>
                </a:lnTo>
                <a:lnTo>
                  <a:pt x="5312664" y="2162670"/>
                </a:lnTo>
                <a:lnTo>
                  <a:pt x="5349316" y="2251951"/>
                </a:lnTo>
                <a:lnTo>
                  <a:pt x="5351196" y="2256650"/>
                </a:lnTo>
                <a:lnTo>
                  <a:pt x="5355895" y="2259469"/>
                </a:lnTo>
                <a:lnTo>
                  <a:pt x="5455043" y="2259469"/>
                </a:lnTo>
                <a:lnTo>
                  <a:pt x="5462676" y="2258187"/>
                </a:lnTo>
                <a:lnTo>
                  <a:pt x="5467147" y="2254529"/>
                </a:lnTo>
                <a:lnTo>
                  <a:pt x="5468264" y="2248763"/>
                </a:lnTo>
                <a:close/>
              </a:path>
              <a:path w="8987790" h="2272029">
                <a:moveTo>
                  <a:pt x="5770334" y="1935238"/>
                </a:moveTo>
                <a:lnTo>
                  <a:pt x="5765635" y="1930539"/>
                </a:lnTo>
                <a:lnTo>
                  <a:pt x="5556059" y="1930539"/>
                </a:lnTo>
                <a:lnTo>
                  <a:pt x="5551360" y="1935238"/>
                </a:lnTo>
                <a:lnTo>
                  <a:pt x="5551360" y="2254770"/>
                </a:lnTo>
                <a:lnTo>
                  <a:pt x="5556059" y="2259469"/>
                </a:lnTo>
                <a:lnTo>
                  <a:pt x="5765635" y="2259469"/>
                </a:lnTo>
                <a:lnTo>
                  <a:pt x="5770334" y="2254770"/>
                </a:lnTo>
                <a:lnTo>
                  <a:pt x="5770334" y="2173948"/>
                </a:lnTo>
                <a:lnTo>
                  <a:pt x="5765165" y="2169249"/>
                </a:lnTo>
                <a:lnTo>
                  <a:pt x="5757646" y="2169249"/>
                </a:lnTo>
                <a:lnTo>
                  <a:pt x="5659907" y="2173948"/>
                </a:lnTo>
                <a:lnTo>
                  <a:pt x="5659907" y="2140585"/>
                </a:lnTo>
                <a:lnTo>
                  <a:pt x="5749658" y="2140585"/>
                </a:lnTo>
                <a:lnTo>
                  <a:pt x="5754357" y="2135886"/>
                </a:lnTo>
                <a:lnTo>
                  <a:pt x="5754357" y="2056472"/>
                </a:lnTo>
                <a:lnTo>
                  <a:pt x="5749658" y="2051773"/>
                </a:lnTo>
                <a:lnTo>
                  <a:pt x="5659907" y="2051773"/>
                </a:lnTo>
                <a:lnTo>
                  <a:pt x="5659907" y="2019350"/>
                </a:lnTo>
                <a:lnTo>
                  <a:pt x="5765635" y="2019350"/>
                </a:lnTo>
                <a:lnTo>
                  <a:pt x="5770334" y="2014651"/>
                </a:lnTo>
                <a:lnTo>
                  <a:pt x="5770334" y="1935238"/>
                </a:lnTo>
                <a:close/>
              </a:path>
              <a:path w="8987790" h="2272029">
                <a:moveTo>
                  <a:pt x="6322466" y="1935238"/>
                </a:moveTo>
                <a:lnTo>
                  <a:pt x="6317767" y="1930539"/>
                </a:lnTo>
                <a:lnTo>
                  <a:pt x="6218618" y="1930539"/>
                </a:lnTo>
                <a:lnTo>
                  <a:pt x="6213919" y="1935238"/>
                </a:lnTo>
                <a:lnTo>
                  <a:pt x="6213919" y="2071509"/>
                </a:lnTo>
                <a:lnTo>
                  <a:pt x="6140615" y="1937118"/>
                </a:lnTo>
                <a:lnTo>
                  <a:pt x="6138735" y="1932889"/>
                </a:lnTo>
                <a:lnTo>
                  <a:pt x="6134506" y="1930539"/>
                </a:lnTo>
                <a:lnTo>
                  <a:pt x="6033478" y="1930539"/>
                </a:lnTo>
                <a:lnTo>
                  <a:pt x="6028779" y="1935238"/>
                </a:lnTo>
                <a:lnTo>
                  <a:pt x="6028779" y="2254770"/>
                </a:lnTo>
                <a:lnTo>
                  <a:pt x="6033478" y="2259469"/>
                </a:lnTo>
                <a:lnTo>
                  <a:pt x="6132627" y="2259469"/>
                </a:lnTo>
                <a:lnTo>
                  <a:pt x="6137326" y="2254770"/>
                </a:lnTo>
                <a:lnTo>
                  <a:pt x="6137326" y="2118499"/>
                </a:lnTo>
                <a:lnTo>
                  <a:pt x="6210630" y="2252891"/>
                </a:lnTo>
                <a:lnTo>
                  <a:pt x="6212510" y="2257120"/>
                </a:lnTo>
                <a:lnTo>
                  <a:pt x="6216739" y="2259469"/>
                </a:lnTo>
                <a:lnTo>
                  <a:pt x="6317767" y="2259469"/>
                </a:lnTo>
                <a:lnTo>
                  <a:pt x="6322466" y="2254770"/>
                </a:lnTo>
                <a:lnTo>
                  <a:pt x="6322466" y="2118499"/>
                </a:lnTo>
                <a:lnTo>
                  <a:pt x="6322466" y="2071509"/>
                </a:lnTo>
                <a:lnTo>
                  <a:pt x="6322466" y="1935238"/>
                </a:lnTo>
                <a:close/>
              </a:path>
              <a:path w="8987790" h="2272029">
                <a:moveTo>
                  <a:pt x="6635420" y="1935238"/>
                </a:moveTo>
                <a:lnTo>
                  <a:pt x="6630721" y="1930539"/>
                </a:lnTo>
                <a:lnTo>
                  <a:pt x="6421145" y="1930539"/>
                </a:lnTo>
                <a:lnTo>
                  <a:pt x="6416446" y="1935238"/>
                </a:lnTo>
                <a:lnTo>
                  <a:pt x="6416446" y="2254770"/>
                </a:lnTo>
                <a:lnTo>
                  <a:pt x="6421145" y="2259469"/>
                </a:lnTo>
                <a:lnTo>
                  <a:pt x="6630721" y="2259469"/>
                </a:lnTo>
                <a:lnTo>
                  <a:pt x="6635420" y="2254770"/>
                </a:lnTo>
                <a:lnTo>
                  <a:pt x="6635420" y="2173948"/>
                </a:lnTo>
                <a:lnTo>
                  <a:pt x="6630251" y="2169249"/>
                </a:lnTo>
                <a:lnTo>
                  <a:pt x="6622732" y="2169249"/>
                </a:lnTo>
                <a:lnTo>
                  <a:pt x="6524993" y="2173948"/>
                </a:lnTo>
                <a:lnTo>
                  <a:pt x="6524993" y="2140585"/>
                </a:lnTo>
                <a:lnTo>
                  <a:pt x="6614744" y="2140585"/>
                </a:lnTo>
                <a:lnTo>
                  <a:pt x="6619443" y="2135886"/>
                </a:lnTo>
                <a:lnTo>
                  <a:pt x="6619443" y="2056472"/>
                </a:lnTo>
                <a:lnTo>
                  <a:pt x="6614744" y="2051773"/>
                </a:lnTo>
                <a:lnTo>
                  <a:pt x="6524993" y="2051773"/>
                </a:lnTo>
                <a:lnTo>
                  <a:pt x="6524993" y="2019350"/>
                </a:lnTo>
                <a:lnTo>
                  <a:pt x="6630721" y="2019350"/>
                </a:lnTo>
                <a:lnTo>
                  <a:pt x="6635420" y="2014651"/>
                </a:lnTo>
                <a:lnTo>
                  <a:pt x="6635420" y="1935238"/>
                </a:lnTo>
                <a:close/>
              </a:path>
              <a:path w="8987790" h="2272029">
                <a:moveTo>
                  <a:pt x="7168286" y="1937118"/>
                </a:moveTo>
                <a:lnTo>
                  <a:pt x="7163587" y="1930539"/>
                </a:lnTo>
                <a:lnTo>
                  <a:pt x="7064908" y="1930539"/>
                </a:lnTo>
                <a:lnTo>
                  <a:pt x="7060209" y="1934298"/>
                </a:lnTo>
                <a:lnTo>
                  <a:pt x="7018388" y="2100643"/>
                </a:lnTo>
                <a:lnTo>
                  <a:pt x="6968579" y="1938997"/>
                </a:lnTo>
                <a:lnTo>
                  <a:pt x="6966699" y="1933829"/>
                </a:lnTo>
                <a:lnTo>
                  <a:pt x="6962000" y="1930539"/>
                </a:lnTo>
                <a:lnTo>
                  <a:pt x="6914070" y="1930539"/>
                </a:lnTo>
                <a:lnTo>
                  <a:pt x="6909371" y="1933829"/>
                </a:lnTo>
                <a:lnTo>
                  <a:pt x="6907492" y="1938997"/>
                </a:lnTo>
                <a:lnTo>
                  <a:pt x="6857682" y="2100643"/>
                </a:lnTo>
                <a:lnTo>
                  <a:pt x="6815861" y="1934298"/>
                </a:lnTo>
                <a:lnTo>
                  <a:pt x="6811162" y="1930539"/>
                </a:lnTo>
                <a:lnTo>
                  <a:pt x="6712483" y="1930539"/>
                </a:lnTo>
                <a:lnTo>
                  <a:pt x="6707784" y="1937118"/>
                </a:lnTo>
                <a:lnTo>
                  <a:pt x="6711074" y="1946516"/>
                </a:lnTo>
                <a:lnTo>
                  <a:pt x="6805993" y="2251011"/>
                </a:lnTo>
                <a:lnTo>
                  <a:pt x="6807873" y="2256180"/>
                </a:lnTo>
                <a:lnTo>
                  <a:pt x="6812572" y="2259469"/>
                </a:lnTo>
                <a:lnTo>
                  <a:pt x="6893865" y="2259469"/>
                </a:lnTo>
                <a:lnTo>
                  <a:pt x="6898564" y="2256180"/>
                </a:lnTo>
                <a:lnTo>
                  <a:pt x="6900443" y="2251011"/>
                </a:lnTo>
                <a:lnTo>
                  <a:pt x="6938035" y="2129307"/>
                </a:lnTo>
                <a:lnTo>
                  <a:pt x="6975627" y="2251011"/>
                </a:lnTo>
                <a:lnTo>
                  <a:pt x="6977507" y="2256180"/>
                </a:lnTo>
                <a:lnTo>
                  <a:pt x="6982206" y="2259469"/>
                </a:lnTo>
                <a:lnTo>
                  <a:pt x="7063499" y="2259469"/>
                </a:lnTo>
                <a:lnTo>
                  <a:pt x="7068198" y="2256180"/>
                </a:lnTo>
                <a:lnTo>
                  <a:pt x="7070077" y="2251011"/>
                </a:lnTo>
                <a:lnTo>
                  <a:pt x="7108012" y="2129307"/>
                </a:lnTo>
                <a:lnTo>
                  <a:pt x="7116953" y="2100643"/>
                </a:lnTo>
                <a:lnTo>
                  <a:pt x="7164997" y="1946516"/>
                </a:lnTo>
                <a:lnTo>
                  <a:pt x="7168286" y="1937118"/>
                </a:lnTo>
                <a:close/>
              </a:path>
              <a:path w="8987790" h="2272029">
                <a:moveTo>
                  <a:pt x="7484059" y="2157971"/>
                </a:moveTo>
                <a:lnTo>
                  <a:pt x="7476464" y="2125040"/>
                </a:lnTo>
                <a:lnTo>
                  <a:pt x="7455751" y="2098636"/>
                </a:lnTo>
                <a:lnTo>
                  <a:pt x="7424979" y="2077351"/>
                </a:lnTo>
                <a:lnTo>
                  <a:pt x="7370635" y="2052002"/>
                </a:lnTo>
                <a:lnTo>
                  <a:pt x="7362876" y="2048129"/>
                </a:lnTo>
                <a:lnTo>
                  <a:pt x="7355776" y="2044255"/>
                </a:lnTo>
                <a:lnTo>
                  <a:pt x="7340130" y="2031314"/>
                </a:lnTo>
                <a:lnTo>
                  <a:pt x="7337095" y="2019350"/>
                </a:lnTo>
                <a:lnTo>
                  <a:pt x="7344804" y="2010549"/>
                </a:lnTo>
                <a:lnTo>
                  <a:pt x="7361415" y="2007133"/>
                </a:lnTo>
                <a:lnTo>
                  <a:pt x="7374636" y="2008606"/>
                </a:lnTo>
                <a:lnTo>
                  <a:pt x="7390016" y="2013356"/>
                </a:lnTo>
                <a:lnTo>
                  <a:pt x="7407072" y="2021801"/>
                </a:lnTo>
                <a:lnTo>
                  <a:pt x="7425322" y="2034387"/>
                </a:lnTo>
                <a:lnTo>
                  <a:pt x="7428141" y="2036737"/>
                </a:lnTo>
                <a:lnTo>
                  <a:pt x="7431430" y="2038146"/>
                </a:lnTo>
                <a:lnTo>
                  <a:pt x="7438479" y="2038146"/>
                </a:lnTo>
                <a:lnTo>
                  <a:pt x="7441768" y="2035797"/>
                </a:lnTo>
                <a:lnTo>
                  <a:pt x="7444587" y="2031568"/>
                </a:lnTo>
                <a:lnTo>
                  <a:pt x="7460094" y="2007133"/>
                </a:lnTo>
                <a:lnTo>
                  <a:pt x="7482179" y="1972360"/>
                </a:lnTo>
                <a:lnTo>
                  <a:pt x="7450252" y="1943290"/>
                </a:lnTo>
                <a:lnTo>
                  <a:pt x="7387933" y="1921129"/>
                </a:lnTo>
                <a:lnTo>
                  <a:pt x="7354837" y="1918322"/>
                </a:lnTo>
                <a:lnTo>
                  <a:pt x="7306196" y="1926107"/>
                </a:lnTo>
                <a:lnTo>
                  <a:pt x="7265619" y="1948573"/>
                </a:lnTo>
                <a:lnTo>
                  <a:pt x="7237806" y="1984336"/>
                </a:lnTo>
                <a:lnTo>
                  <a:pt x="7227494" y="2032038"/>
                </a:lnTo>
                <a:lnTo>
                  <a:pt x="7235152" y="2064956"/>
                </a:lnTo>
                <a:lnTo>
                  <a:pt x="7255980" y="2091359"/>
                </a:lnTo>
                <a:lnTo>
                  <a:pt x="7286765" y="2112657"/>
                </a:lnTo>
                <a:lnTo>
                  <a:pt x="7324293" y="2130247"/>
                </a:lnTo>
                <a:lnTo>
                  <a:pt x="7332980" y="2134120"/>
                </a:lnTo>
                <a:lnTo>
                  <a:pt x="7341324" y="2137994"/>
                </a:lnTo>
                <a:lnTo>
                  <a:pt x="7349134" y="2141867"/>
                </a:lnTo>
                <a:lnTo>
                  <a:pt x="7356246" y="2145754"/>
                </a:lnTo>
                <a:lnTo>
                  <a:pt x="7370762" y="2157552"/>
                </a:lnTo>
                <a:lnTo>
                  <a:pt x="7372629" y="2167953"/>
                </a:lnTo>
                <a:lnTo>
                  <a:pt x="7363841" y="2175357"/>
                </a:lnTo>
                <a:lnTo>
                  <a:pt x="7346378" y="2178177"/>
                </a:lnTo>
                <a:lnTo>
                  <a:pt x="7330300" y="2176500"/>
                </a:lnTo>
                <a:lnTo>
                  <a:pt x="7311491" y="2171179"/>
                </a:lnTo>
                <a:lnTo>
                  <a:pt x="7290740" y="2161717"/>
                </a:lnTo>
                <a:lnTo>
                  <a:pt x="7268845" y="2147633"/>
                </a:lnTo>
                <a:lnTo>
                  <a:pt x="7266025" y="2145284"/>
                </a:lnTo>
                <a:lnTo>
                  <a:pt x="7263206" y="2144344"/>
                </a:lnTo>
                <a:lnTo>
                  <a:pt x="7256627" y="2144344"/>
                </a:lnTo>
                <a:lnTo>
                  <a:pt x="7253338" y="2146223"/>
                </a:lnTo>
                <a:lnTo>
                  <a:pt x="7250519" y="2150453"/>
                </a:lnTo>
                <a:lnTo>
                  <a:pt x="7212457" y="2210600"/>
                </a:lnTo>
                <a:lnTo>
                  <a:pt x="7213397" y="2216708"/>
                </a:lnTo>
                <a:lnTo>
                  <a:pt x="7248093" y="2241156"/>
                </a:lnTo>
                <a:lnTo>
                  <a:pt x="7284059" y="2257348"/>
                </a:lnTo>
                <a:lnTo>
                  <a:pt x="7321702" y="2267915"/>
                </a:lnTo>
                <a:lnTo>
                  <a:pt x="7357186" y="2271687"/>
                </a:lnTo>
                <a:lnTo>
                  <a:pt x="7405560" y="2263889"/>
                </a:lnTo>
                <a:lnTo>
                  <a:pt x="7445997" y="2241435"/>
                </a:lnTo>
                <a:lnTo>
                  <a:pt x="7473747" y="2205672"/>
                </a:lnTo>
                <a:lnTo>
                  <a:pt x="7479690" y="2178177"/>
                </a:lnTo>
                <a:lnTo>
                  <a:pt x="7484059" y="2157971"/>
                </a:lnTo>
                <a:close/>
              </a:path>
              <a:path w="8987790" h="2272029">
                <a:moveTo>
                  <a:pt x="8226069" y="965200"/>
                </a:moveTo>
                <a:lnTo>
                  <a:pt x="8216976" y="927100"/>
                </a:lnTo>
                <a:lnTo>
                  <a:pt x="8194586" y="889000"/>
                </a:lnTo>
                <a:lnTo>
                  <a:pt x="8162264" y="863600"/>
                </a:lnTo>
                <a:lnTo>
                  <a:pt x="8087169" y="863600"/>
                </a:lnTo>
                <a:lnTo>
                  <a:pt x="8068056" y="876300"/>
                </a:lnTo>
                <a:lnTo>
                  <a:pt x="8049654" y="889000"/>
                </a:lnTo>
                <a:lnTo>
                  <a:pt x="8017383" y="914400"/>
                </a:lnTo>
                <a:lnTo>
                  <a:pt x="7983969" y="952500"/>
                </a:lnTo>
                <a:lnTo>
                  <a:pt x="7949387" y="990600"/>
                </a:lnTo>
                <a:lnTo>
                  <a:pt x="7913586" y="1016000"/>
                </a:lnTo>
                <a:lnTo>
                  <a:pt x="7876540" y="1054100"/>
                </a:lnTo>
                <a:lnTo>
                  <a:pt x="7838211" y="1079500"/>
                </a:lnTo>
                <a:lnTo>
                  <a:pt x="7798549" y="1104900"/>
                </a:lnTo>
                <a:lnTo>
                  <a:pt x="7757515" y="1130300"/>
                </a:lnTo>
                <a:lnTo>
                  <a:pt x="7715085" y="1155700"/>
                </a:lnTo>
                <a:lnTo>
                  <a:pt x="7625842" y="1181100"/>
                </a:lnTo>
                <a:lnTo>
                  <a:pt x="7478293" y="1181100"/>
                </a:lnTo>
                <a:lnTo>
                  <a:pt x="7432180" y="1168400"/>
                </a:lnTo>
                <a:lnTo>
                  <a:pt x="7391552" y="1143000"/>
                </a:lnTo>
                <a:lnTo>
                  <a:pt x="7355789" y="1117600"/>
                </a:lnTo>
                <a:lnTo>
                  <a:pt x="7324255" y="1092200"/>
                </a:lnTo>
                <a:lnTo>
                  <a:pt x="7271398" y="1028700"/>
                </a:lnTo>
                <a:lnTo>
                  <a:pt x="7248830" y="990600"/>
                </a:lnTo>
                <a:lnTo>
                  <a:pt x="7228027" y="952500"/>
                </a:lnTo>
                <a:lnTo>
                  <a:pt x="7208329" y="914400"/>
                </a:lnTo>
                <a:lnTo>
                  <a:pt x="7189152" y="863600"/>
                </a:lnTo>
                <a:lnTo>
                  <a:pt x="7169848" y="825500"/>
                </a:lnTo>
                <a:lnTo>
                  <a:pt x="7149808" y="774700"/>
                </a:lnTo>
                <a:lnTo>
                  <a:pt x="7127240" y="723900"/>
                </a:lnTo>
                <a:lnTo>
                  <a:pt x="7103885" y="685800"/>
                </a:lnTo>
                <a:lnTo>
                  <a:pt x="7078396" y="647700"/>
                </a:lnTo>
                <a:lnTo>
                  <a:pt x="7049389" y="609600"/>
                </a:lnTo>
                <a:lnTo>
                  <a:pt x="7015531" y="584200"/>
                </a:lnTo>
                <a:lnTo>
                  <a:pt x="6975437" y="558800"/>
                </a:lnTo>
                <a:lnTo>
                  <a:pt x="6927761" y="546100"/>
                </a:lnTo>
                <a:lnTo>
                  <a:pt x="6820624" y="546100"/>
                </a:lnTo>
                <a:lnTo>
                  <a:pt x="6774358" y="571500"/>
                </a:lnTo>
                <a:lnTo>
                  <a:pt x="6731000" y="596900"/>
                </a:lnTo>
                <a:lnTo>
                  <a:pt x="6647815" y="647700"/>
                </a:lnTo>
                <a:lnTo>
                  <a:pt x="6608305" y="673100"/>
                </a:lnTo>
                <a:lnTo>
                  <a:pt x="6568834" y="711200"/>
                </a:lnTo>
                <a:lnTo>
                  <a:pt x="6490170" y="762000"/>
                </a:lnTo>
                <a:lnTo>
                  <a:pt x="6459296" y="787400"/>
                </a:lnTo>
                <a:lnTo>
                  <a:pt x="6416218" y="812800"/>
                </a:lnTo>
                <a:lnTo>
                  <a:pt x="6365113" y="838200"/>
                </a:lnTo>
                <a:lnTo>
                  <a:pt x="6310160" y="863600"/>
                </a:lnTo>
                <a:lnTo>
                  <a:pt x="6255537" y="876300"/>
                </a:lnTo>
                <a:lnTo>
                  <a:pt x="6205385" y="889000"/>
                </a:lnTo>
                <a:lnTo>
                  <a:pt x="6189992" y="876300"/>
                </a:lnTo>
                <a:lnTo>
                  <a:pt x="6176353" y="876300"/>
                </a:lnTo>
                <a:lnTo>
                  <a:pt x="6163970" y="863600"/>
                </a:lnTo>
                <a:lnTo>
                  <a:pt x="6152388" y="863600"/>
                </a:lnTo>
                <a:lnTo>
                  <a:pt x="6138710" y="825500"/>
                </a:lnTo>
                <a:lnTo>
                  <a:pt x="6130696" y="787400"/>
                </a:lnTo>
                <a:lnTo>
                  <a:pt x="6126810" y="736600"/>
                </a:lnTo>
                <a:lnTo>
                  <a:pt x="6125565" y="673100"/>
                </a:lnTo>
                <a:lnTo>
                  <a:pt x="6125413" y="609600"/>
                </a:lnTo>
                <a:lnTo>
                  <a:pt x="6124854" y="558800"/>
                </a:lnTo>
                <a:lnTo>
                  <a:pt x="6122378" y="508000"/>
                </a:lnTo>
                <a:lnTo>
                  <a:pt x="6116434" y="469900"/>
                </a:lnTo>
                <a:lnTo>
                  <a:pt x="6103251" y="431800"/>
                </a:lnTo>
                <a:lnTo>
                  <a:pt x="6084659" y="381000"/>
                </a:lnTo>
                <a:lnTo>
                  <a:pt x="6060681" y="342900"/>
                </a:lnTo>
                <a:lnTo>
                  <a:pt x="6031331" y="304800"/>
                </a:lnTo>
                <a:lnTo>
                  <a:pt x="5996635" y="279400"/>
                </a:lnTo>
                <a:lnTo>
                  <a:pt x="5956579" y="254000"/>
                </a:lnTo>
                <a:lnTo>
                  <a:pt x="5911202" y="241300"/>
                </a:lnTo>
                <a:lnTo>
                  <a:pt x="5860504" y="228600"/>
                </a:lnTo>
                <a:lnTo>
                  <a:pt x="5775515" y="228600"/>
                </a:lnTo>
                <a:lnTo>
                  <a:pt x="5732335" y="241300"/>
                </a:lnTo>
                <a:lnTo>
                  <a:pt x="5688939" y="266700"/>
                </a:lnTo>
                <a:lnTo>
                  <a:pt x="5645480" y="279400"/>
                </a:lnTo>
                <a:lnTo>
                  <a:pt x="5559120" y="330200"/>
                </a:lnTo>
                <a:lnTo>
                  <a:pt x="5516575" y="368300"/>
                </a:lnTo>
                <a:lnTo>
                  <a:pt x="5474665" y="393700"/>
                </a:lnTo>
                <a:lnTo>
                  <a:pt x="5433593" y="431800"/>
                </a:lnTo>
                <a:lnTo>
                  <a:pt x="5393525" y="469900"/>
                </a:lnTo>
                <a:lnTo>
                  <a:pt x="5354625" y="508000"/>
                </a:lnTo>
                <a:lnTo>
                  <a:pt x="5317083" y="546100"/>
                </a:lnTo>
                <a:lnTo>
                  <a:pt x="5281066" y="584200"/>
                </a:lnTo>
                <a:lnTo>
                  <a:pt x="5246751" y="622300"/>
                </a:lnTo>
                <a:lnTo>
                  <a:pt x="5214302" y="660400"/>
                </a:lnTo>
                <a:lnTo>
                  <a:pt x="5183924" y="685800"/>
                </a:lnTo>
                <a:lnTo>
                  <a:pt x="5155768" y="723900"/>
                </a:lnTo>
                <a:lnTo>
                  <a:pt x="5106822" y="774700"/>
                </a:lnTo>
                <a:lnTo>
                  <a:pt x="5073294" y="825500"/>
                </a:lnTo>
                <a:lnTo>
                  <a:pt x="5040604" y="863600"/>
                </a:lnTo>
                <a:lnTo>
                  <a:pt x="5008524" y="901700"/>
                </a:lnTo>
                <a:lnTo>
                  <a:pt x="4914138" y="1016000"/>
                </a:lnTo>
                <a:lnTo>
                  <a:pt x="4850739" y="1092200"/>
                </a:lnTo>
                <a:lnTo>
                  <a:pt x="4818367" y="1143000"/>
                </a:lnTo>
                <a:lnTo>
                  <a:pt x="4754473" y="1219200"/>
                </a:lnTo>
                <a:lnTo>
                  <a:pt x="4721428" y="1257300"/>
                </a:lnTo>
                <a:lnTo>
                  <a:pt x="4686630" y="1295400"/>
                </a:lnTo>
                <a:lnTo>
                  <a:pt x="4675683" y="1295400"/>
                </a:lnTo>
                <a:lnTo>
                  <a:pt x="4677181" y="1244600"/>
                </a:lnTo>
                <a:lnTo>
                  <a:pt x="4679569" y="1193800"/>
                </a:lnTo>
                <a:lnTo>
                  <a:pt x="4682833" y="1143000"/>
                </a:lnTo>
                <a:lnTo>
                  <a:pt x="4686897" y="1092200"/>
                </a:lnTo>
                <a:lnTo>
                  <a:pt x="4691735" y="1041400"/>
                </a:lnTo>
                <a:lnTo>
                  <a:pt x="4697298" y="990600"/>
                </a:lnTo>
                <a:lnTo>
                  <a:pt x="4703546" y="939800"/>
                </a:lnTo>
                <a:lnTo>
                  <a:pt x="4710430" y="889000"/>
                </a:lnTo>
                <a:lnTo>
                  <a:pt x="4717897" y="838200"/>
                </a:lnTo>
                <a:lnTo>
                  <a:pt x="4725911" y="787400"/>
                </a:lnTo>
                <a:lnTo>
                  <a:pt x="4734420" y="736600"/>
                </a:lnTo>
                <a:lnTo>
                  <a:pt x="4743386" y="685800"/>
                </a:lnTo>
                <a:lnTo>
                  <a:pt x="4752772" y="647700"/>
                </a:lnTo>
                <a:lnTo>
                  <a:pt x="4762512" y="596900"/>
                </a:lnTo>
                <a:lnTo>
                  <a:pt x="4772571" y="546100"/>
                </a:lnTo>
                <a:lnTo>
                  <a:pt x="4782909" y="495300"/>
                </a:lnTo>
                <a:lnTo>
                  <a:pt x="4793475" y="444500"/>
                </a:lnTo>
                <a:lnTo>
                  <a:pt x="4804219" y="393700"/>
                </a:lnTo>
                <a:lnTo>
                  <a:pt x="4815116" y="342900"/>
                </a:lnTo>
                <a:lnTo>
                  <a:pt x="4826089" y="292100"/>
                </a:lnTo>
                <a:lnTo>
                  <a:pt x="4837125" y="241300"/>
                </a:lnTo>
                <a:lnTo>
                  <a:pt x="4859147" y="152400"/>
                </a:lnTo>
                <a:lnTo>
                  <a:pt x="4860163" y="101600"/>
                </a:lnTo>
                <a:lnTo>
                  <a:pt x="4845062" y="63500"/>
                </a:lnTo>
                <a:lnTo>
                  <a:pt x="4817948" y="38100"/>
                </a:lnTo>
                <a:lnTo>
                  <a:pt x="4782921" y="12700"/>
                </a:lnTo>
                <a:lnTo>
                  <a:pt x="4744059" y="0"/>
                </a:lnTo>
                <a:lnTo>
                  <a:pt x="4715357" y="12700"/>
                </a:lnTo>
                <a:lnTo>
                  <a:pt x="4665789" y="38100"/>
                </a:lnTo>
                <a:lnTo>
                  <a:pt x="4650041" y="76200"/>
                </a:lnTo>
                <a:lnTo>
                  <a:pt x="4639094" y="127000"/>
                </a:lnTo>
                <a:lnTo>
                  <a:pt x="4628286" y="177800"/>
                </a:lnTo>
                <a:lnTo>
                  <a:pt x="4617618" y="228600"/>
                </a:lnTo>
                <a:lnTo>
                  <a:pt x="4607128" y="279400"/>
                </a:lnTo>
                <a:lnTo>
                  <a:pt x="4596816" y="317500"/>
                </a:lnTo>
                <a:lnTo>
                  <a:pt x="4586706" y="368300"/>
                </a:lnTo>
                <a:lnTo>
                  <a:pt x="4576813" y="419100"/>
                </a:lnTo>
                <a:lnTo>
                  <a:pt x="4567161" y="469900"/>
                </a:lnTo>
                <a:lnTo>
                  <a:pt x="4557750" y="520700"/>
                </a:lnTo>
                <a:lnTo>
                  <a:pt x="4548619" y="571500"/>
                </a:lnTo>
                <a:lnTo>
                  <a:pt x="4539767" y="622300"/>
                </a:lnTo>
                <a:lnTo>
                  <a:pt x="4531207" y="673100"/>
                </a:lnTo>
                <a:lnTo>
                  <a:pt x="4522965" y="711200"/>
                </a:lnTo>
                <a:lnTo>
                  <a:pt x="4515053" y="762000"/>
                </a:lnTo>
                <a:lnTo>
                  <a:pt x="4507496" y="812800"/>
                </a:lnTo>
                <a:lnTo>
                  <a:pt x="4500308" y="863600"/>
                </a:lnTo>
                <a:lnTo>
                  <a:pt x="4493488" y="914400"/>
                </a:lnTo>
                <a:lnTo>
                  <a:pt x="4487075" y="965200"/>
                </a:lnTo>
                <a:lnTo>
                  <a:pt x="4481080" y="1016000"/>
                </a:lnTo>
                <a:lnTo>
                  <a:pt x="4475505" y="1066800"/>
                </a:lnTo>
                <a:lnTo>
                  <a:pt x="4470387" y="1117600"/>
                </a:lnTo>
                <a:lnTo>
                  <a:pt x="4465726" y="1168400"/>
                </a:lnTo>
                <a:lnTo>
                  <a:pt x="4461548" y="1219200"/>
                </a:lnTo>
                <a:lnTo>
                  <a:pt x="4458487" y="1257300"/>
                </a:lnTo>
                <a:lnTo>
                  <a:pt x="4456481" y="1308100"/>
                </a:lnTo>
                <a:lnTo>
                  <a:pt x="4456608" y="1346200"/>
                </a:lnTo>
                <a:lnTo>
                  <a:pt x="4459986" y="1397000"/>
                </a:lnTo>
                <a:lnTo>
                  <a:pt x="4467669" y="1447800"/>
                </a:lnTo>
                <a:lnTo>
                  <a:pt x="4480776" y="1485900"/>
                </a:lnTo>
                <a:lnTo>
                  <a:pt x="4500384" y="1524000"/>
                </a:lnTo>
                <a:lnTo>
                  <a:pt x="4563453" y="1574800"/>
                </a:lnTo>
                <a:lnTo>
                  <a:pt x="4680686" y="1574800"/>
                </a:lnTo>
                <a:lnTo>
                  <a:pt x="4719561" y="1562100"/>
                </a:lnTo>
                <a:lnTo>
                  <a:pt x="4796853" y="1511300"/>
                </a:lnTo>
                <a:lnTo>
                  <a:pt x="4834864" y="1473200"/>
                </a:lnTo>
                <a:lnTo>
                  <a:pt x="4872190" y="1435100"/>
                </a:lnTo>
                <a:lnTo>
                  <a:pt x="4908613" y="1397000"/>
                </a:lnTo>
                <a:lnTo>
                  <a:pt x="4943970" y="1358900"/>
                </a:lnTo>
                <a:lnTo>
                  <a:pt x="4978019" y="1308100"/>
                </a:lnTo>
                <a:lnTo>
                  <a:pt x="5010594" y="1270000"/>
                </a:lnTo>
                <a:lnTo>
                  <a:pt x="5041481" y="1219200"/>
                </a:lnTo>
                <a:lnTo>
                  <a:pt x="5097399" y="1143000"/>
                </a:lnTo>
                <a:lnTo>
                  <a:pt x="5122037" y="1104900"/>
                </a:lnTo>
                <a:lnTo>
                  <a:pt x="5144186" y="1079500"/>
                </a:lnTo>
                <a:lnTo>
                  <a:pt x="5161991" y="1054100"/>
                </a:lnTo>
                <a:lnTo>
                  <a:pt x="5184381" y="1028700"/>
                </a:lnTo>
                <a:lnTo>
                  <a:pt x="5210899" y="990600"/>
                </a:lnTo>
                <a:lnTo>
                  <a:pt x="5241023" y="952500"/>
                </a:lnTo>
                <a:lnTo>
                  <a:pt x="5274272" y="914400"/>
                </a:lnTo>
                <a:lnTo>
                  <a:pt x="5310162" y="876300"/>
                </a:lnTo>
                <a:lnTo>
                  <a:pt x="5348198" y="825500"/>
                </a:lnTo>
                <a:lnTo>
                  <a:pt x="5387886" y="787400"/>
                </a:lnTo>
                <a:lnTo>
                  <a:pt x="5428729" y="736600"/>
                </a:lnTo>
                <a:lnTo>
                  <a:pt x="5553316" y="622300"/>
                </a:lnTo>
                <a:lnTo>
                  <a:pt x="5593880" y="584200"/>
                </a:lnTo>
                <a:lnTo>
                  <a:pt x="5633148" y="558800"/>
                </a:lnTo>
                <a:lnTo>
                  <a:pt x="5670626" y="533400"/>
                </a:lnTo>
                <a:lnTo>
                  <a:pt x="5705830" y="520700"/>
                </a:lnTo>
                <a:lnTo>
                  <a:pt x="5738253" y="508000"/>
                </a:lnTo>
                <a:lnTo>
                  <a:pt x="5806110" y="508000"/>
                </a:lnTo>
                <a:lnTo>
                  <a:pt x="5821261" y="520700"/>
                </a:lnTo>
                <a:lnTo>
                  <a:pt x="5867959" y="546100"/>
                </a:lnTo>
                <a:lnTo>
                  <a:pt x="5898299" y="571500"/>
                </a:lnTo>
                <a:lnTo>
                  <a:pt x="5915660" y="596900"/>
                </a:lnTo>
                <a:lnTo>
                  <a:pt x="5923419" y="622300"/>
                </a:lnTo>
                <a:lnTo>
                  <a:pt x="5924956" y="660400"/>
                </a:lnTo>
                <a:lnTo>
                  <a:pt x="5923648" y="698500"/>
                </a:lnTo>
                <a:lnTo>
                  <a:pt x="5922873" y="749300"/>
                </a:lnTo>
                <a:lnTo>
                  <a:pt x="5926010" y="800100"/>
                </a:lnTo>
                <a:lnTo>
                  <a:pt x="5934697" y="838200"/>
                </a:lnTo>
                <a:lnTo>
                  <a:pt x="5943917" y="889000"/>
                </a:lnTo>
                <a:lnTo>
                  <a:pt x="5954344" y="927100"/>
                </a:lnTo>
                <a:lnTo>
                  <a:pt x="5966676" y="977900"/>
                </a:lnTo>
                <a:lnTo>
                  <a:pt x="5981585" y="1016000"/>
                </a:lnTo>
                <a:lnTo>
                  <a:pt x="5999759" y="1054100"/>
                </a:lnTo>
                <a:lnTo>
                  <a:pt x="6048667" y="1104900"/>
                </a:lnTo>
                <a:lnTo>
                  <a:pt x="6080760" y="1130300"/>
                </a:lnTo>
                <a:lnTo>
                  <a:pt x="6118860" y="1155700"/>
                </a:lnTo>
                <a:lnTo>
                  <a:pt x="6163653" y="1168400"/>
                </a:lnTo>
                <a:lnTo>
                  <a:pt x="6262332" y="1168400"/>
                </a:lnTo>
                <a:lnTo>
                  <a:pt x="6307036" y="1143000"/>
                </a:lnTo>
                <a:lnTo>
                  <a:pt x="6350101" y="1130300"/>
                </a:lnTo>
                <a:lnTo>
                  <a:pt x="6391643" y="1104900"/>
                </a:lnTo>
                <a:lnTo>
                  <a:pt x="6431826" y="1066800"/>
                </a:lnTo>
                <a:lnTo>
                  <a:pt x="6470790" y="1041400"/>
                </a:lnTo>
                <a:lnTo>
                  <a:pt x="6508661" y="1016000"/>
                </a:lnTo>
                <a:lnTo>
                  <a:pt x="6547205" y="990600"/>
                </a:lnTo>
                <a:lnTo>
                  <a:pt x="6586868" y="952500"/>
                </a:lnTo>
                <a:lnTo>
                  <a:pt x="6627495" y="927100"/>
                </a:lnTo>
                <a:lnTo>
                  <a:pt x="6668922" y="889000"/>
                </a:lnTo>
                <a:lnTo>
                  <a:pt x="6753555" y="838200"/>
                </a:lnTo>
                <a:lnTo>
                  <a:pt x="6793052" y="825500"/>
                </a:lnTo>
                <a:lnTo>
                  <a:pt x="6826542" y="812800"/>
                </a:lnTo>
                <a:lnTo>
                  <a:pt x="6877380" y="812800"/>
                </a:lnTo>
                <a:lnTo>
                  <a:pt x="6909321" y="825500"/>
                </a:lnTo>
                <a:lnTo>
                  <a:pt x="6934314" y="850900"/>
                </a:lnTo>
                <a:lnTo>
                  <a:pt x="6956984" y="889000"/>
                </a:lnTo>
                <a:lnTo>
                  <a:pt x="6981952" y="952500"/>
                </a:lnTo>
                <a:lnTo>
                  <a:pt x="7005485" y="1003300"/>
                </a:lnTo>
                <a:lnTo>
                  <a:pt x="7031279" y="1066800"/>
                </a:lnTo>
                <a:lnTo>
                  <a:pt x="7059219" y="1117600"/>
                </a:lnTo>
                <a:lnTo>
                  <a:pt x="7089165" y="1155700"/>
                </a:lnTo>
                <a:lnTo>
                  <a:pt x="7120991" y="1193800"/>
                </a:lnTo>
                <a:lnTo>
                  <a:pt x="7154570" y="1231900"/>
                </a:lnTo>
                <a:lnTo>
                  <a:pt x="7189787" y="1270000"/>
                </a:lnTo>
                <a:lnTo>
                  <a:pt x="7226503" y="1295400"/>
                </a:lnTo>
                <a:lnTo>
                  <a:pt x="7264590" y="1320800"/>
                </a:lnTo>
                <a:lnTo>
                  <a:pt x="7303935" y="1333500"/>
                </a:lnTo>
                <a:lnTo>
                  <a:pt x="7344384" y="1358900"/>
                </a:lnTo>
                <a:lnTo>
                  <a:pt x="7385837" y="1371600"/>
                </a:lnTo>
                <a:lnTo>
                  <a:pt x="7428154" y="1371600"/>
                </a:lnTo>
                <a:lnTo>
                  <a:pt x="7471207" y="1384300"/>
                </a:lnTo>
                <a:lnTo>
                  <a:pt x="7555522" y="1384300"/>
                </a:lnTo>
                <a:lnTo>
                  <a:pt x="7598461" y="1371600"/>
                </a:lnTo>
                <a:lnTo>
                  <a:pt x="7641793" y="1371600"/>
                </a:lnTo>
                <a:lnTo>
                  <a:pt x="7772984" y="1333500"/>
                </a:lnTo>
                <a:lnTo>
                  <a:pt x="7816761" y="1308100"/>
                </a:lnTo>
                <a:lnTo>
                  <a:pt x="7860385" y="1295400"/>
                </a:lnTo>
                <a:lnTo>
                  <a:pt x="7989227" y="1219200"/>
                </a:lnTo>
                <a:lnTo>
                  <a:pt x="8031150" y="1193800"/>
                </a:lnTo>
                <a:lnTo>
                  <a:pt x="8044891" y="1181100"/>
                </a:lnTo>
                <a:lnTo>
                  <a:pt x="8072374" y="1155700"/>
                </a:lnTo>
                <a:lnTo>
                  <a:pt x="8112811" y="1117600"/>
                </a:lnTo>
                <a:lnTo>
                  <a:pt x="8152320" y="1092200"/>
                </a:lnTo>
                <a:lnTo>
                  <a:pt x="8190814" y="1054100"/>
                </a:lnTo>
                <a:lnTo>
                  <a:pt x="8218462" y="1016000"/>
                </a:lnTo>
                <a:lnTo>
                  <a:pt x="8226069" y="965200"/>
                </a:lnTo>
                <a:close/>
              </a:path>
              <a:path w="8987790" h="2272029">
                <a:moveTo>
                  <a:pt x="8987257" y="168402"/>
                </a:moveTo>
                <a:lnTo>
                  <a:pt x="8982659" y="140931"/>
                </a:lnTo>
                <a:lnTo>
                  <a:pt x="8969489" y="120142"/>
                </a:lnTo>
                <a:lnTo>
                  <a:pt x="8948687" y="106972"/>
                </a:lnTo>
                <a:lnTo>
                  <a:pt x="8921229" y="102374"/>
                </a:lnTo>
                <a:lnTo>
                  <a:pt x="8466658" y="102374"/>
                </a:lnTo>
                <a:lnTo>
                  <a:pt x="8439201" y="106972"/>
                </a:lnTo>
                <a:lnTo>
                  <a:pt x="8418398" y="120142"/>
                </a:lnTo>
                <a:lnTo>
                  <a:pt x="8405228" y="140931"/>
                </a:lnTo>
                <a:lnTo>
                  <a:pt x="8400618" y="168402"/>
                </a:lnTo>
                <a:lnTo>
                  <a:pt x="8400618" y="1814017"/>
                </a:lnTo>
                <a:lnTo>
                  <a:pt x="8405228" y="1841474"/>
                </a:lnTo>
                <a:lnTo>
                  <a:pt x="8418398" y="1862264"/>
                </a:lnTo>
                <a:lnTo>
                  <a:pt x="8439201" y="1875434"/>
                </a:lnTo>
                <a:lnTo>
                  <a:pt x="8466658" y="1880044"/>
                </a:lnTo>
                <a:lnTo>
                  <a:pt x="8921229" y="1880044"/>
                </a:lnTo>
                <a:lnTo>
                  <a:pt x="8948687" y="1875434"/>
                </a:lnTo>
                <a:lnTo>
                  <a:pt x="8969489" y="1862264"/>
                </a:lnTo>
                <a:lnTo>
                  <a:pt x="8982659" y="1841474"/>
                </a:lnTo>
                <a:lnTo>
                  <a:pt x="8987257" y="1814017"/>
                </a:lnTo>
                <a:lnTo>
                  <a:pt x="8987257" y="168402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A3D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84518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30" dirty="0">
                <a:solidFill>
                  <a:srgbClr val="FFFFFF"/>
                </a:solidFill>
              </a:rPr>
              <a:t>SPECI</a:t>
            </a:r>
            <a:r>
              <a:rPr lang="it-IT" sz="6000" spc="30" dirty="0">
                <a:solidFill>
                  <a:srgbClr val="FFFFFF"/>
                </a:solidFill>
              </a:rPr>
              <a:t>F</a:t>
            </a:r>
            <a:r>
              <a:rPr sz="6000" spc="30" dirty="0">
                <a:solidFill>
                  <a:srgbClr val="FFFFFF"/>
                </a:solidFill>
              </a:rPr>
              <a:t>IC</a:t>
            </a:r>
            <a:r>
              <a:rPr sz="6000" spc="-300" dirty="0">
                <a:solidFill>
                  <a:srgbClr val="FFFFFF"/>
                </a:solidFill>
              </a:rPr>
              <a:t> </a:t>
            </a:r>
            <a:r>
              <a:rPr sz="6000" spc="-55" dirty="0">
                <a:solidFill>
                  <a:srgbClr val="FFFFFF"/>
                </a:solidFill>
              </a:rPr>
              <a:t>OBJECTIVE</a:t>
            </a:r>
            <a:r>
              <a:rPr lang="it-IT" sz="6000" spc="-55" dirty="0">
                <a:solidFill>
                  <a:srgbClr val="FFFFFF"/>
                </a:solidFill>
              </a:rPr>
              <a:t>S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3119747" y="7536538"/>
            <a:ext cx="102469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35" dirty="0">
                <a:latin typeface="Roboto"/>
                <a:cs typeface="Roboto"/>
              </a:rPr>
              <a:t>Facilitate an </a:t>
            </a:r>
            <a:r>
              <a:rPr sz="2000" spc="-20" dirty="0">
                <a:latin typeface="Roboto"/>
                <a:cs typeface="Roboto"/>
              </a:rPr>
              <a:t>efficient </a:t>
            </a:r>
            <a:r>
              <a:rPr sz="2000" spc="-35" dirty="0">
                <a:latin typeface="Roboto"/>
                <a:cs typeface="Roboto"/>
              </a:rPr>
              <a:t>exploration </a:t>
            </a:r>
            <a:r>
              <a:rPr sz="2000" spc="5" dirty="0">
                <a:latin typeface="Roboto"/>
                <a:cs typeface="Roboto"/>
              </a:rPr>
              <a:t>of </a:t>
            </a:r>
            <a:r>
              <a:rPr sz="2000" spc="-5" dirty="0">
                <a:latin typeface="Roboto"/>
                <a:cs typeface="Roboto"/>
              </a:rPr>
              <a:t>AI </a:t>
            </a:r>
            <a:r>
              <a:rPr sz="2000" spc="-75" dirty="0">
                <a:latin typeface="Roboto"/>
                <a:cs typeface="Roboto"/>
              </a:rPr>
              <a:t>– </a:t>
            </a:r>
            <a:r>
              <a:rPr sz="2000" spc="-30" dirty="0">
                <a:latin typeface="Roboto"/>
                <a:cs typeface="Roboto"/>
              </a:rPr>
              <a:t>enabled </a:t>
            </a:r>
            <a:r>
              <a:rPr sz="2000" spc="-35" dirty="0">
                <a:latin typeface="Roboto"/>
                <a:cs typeface="Roboto"/>
              </a:rPr>
              <a:t>mechanisms </a:t>
            </a:r>
            <a:r>
              <a:rPr sz="2000" spc="-30" dirty="0">
                <a:latin typeface="Roboto"/>
                <a:cs typeface="Roboto"/>
              </a:rPr>
              <a:t>full </a:t>
            </a:r>
            <a:r>
              <a:rPr sz="2000" spc="-40" dirty="0">
                <a:latin typeface="Roboto"/>
                <a:cs typeface="Roboto"/>
              </a:rPr>
              <a:t>potential towards </a:t>
            </a:r>
            <a:r>
              <a:rPr sz="2000" spc="-20" dirty="0">
                <a:latin typeface="Roboto"/>
                <a:cs typeface="Roboto"/>
              </a:rPr>
              <a:t>effective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combat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against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by</a:t>
            </a:r>
            <a:r>
              <a:rPr sz="2000" spc="-40" dirty="0">
                <a:latin typeface="Roboto"/>
                <a:cs typeface="Roboto"/>
              </a:rPr>
              <a:t> validating </a:t>
            </a:r>
            <a:r>
              <a:rPr sz="2000" b="1" spc="-15" dirty="0">
                <a:latin typeface="Roboto Bk"/>
                <a:cs typeface="Roboto Bk"/>
              </a:rPr>
              <a:t>FERMI</a:t>
            </a:r>
            <a:r>
              <a:rPr sz="2000" b="1" spc="-45" dirty="0">
                <a:latin typeface="Roboto Bk"/>
                <a:cs typeface="Roboto Bk"/>
              </a:rPr>
              <a:t> </a:t>
            </a:r>
            <a:r>
              <a:rPr sz="2000" spc="-30" dirty="0">
                <a:latin typeface="Roboto"/>
                <a:cs typeface="Roboto"/>
              </a:rPr>
              <a:t>framework</a:t>
            </a:r>
            <a:r>
              <a:rPr sz="2000" spc="-40" dirty="0">
                <a:latin typeface="Roboto"/>
                <a:cs typeface="Roboto"/>
              </a:rPr>
              <a:t> in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real-world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settings </a:t>
            </a:r>
            <a:r>
              <a:rPr sz="2000" spc="-40" dirty="0">
                <a:latin typeface="Roboto"/>
                <a:cs typeface="Roboto"/>
              </a:rPr>
              <a:t>via </a:t>
            </a:r>
            <a:r>
              <a:rPr sz="2000" spc="-30" dirty="0">
                <a:latin typeface="Roboto"/>
                <a:cs typeface="Roboto"/>
              </a:rPr>
              <a:t>use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cases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2469" y="7544156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59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80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60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80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5398" y="7604526"/>
            <a:ext cx="321310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240" dirty="0">
                <a:latin typeface="Arial MT"/>
                <a:cs typeface="Arial MT"/>
              </a:rPr>
              <a:t>4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9747" y="5674871"/>
            <a:ext cx="11436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30" dirty="0">
                <a:latin typeface="Roboto"/>
                <a:cs typeface="Roboto"/>
              </a:rPr>
              <a:t>Exploit the </a:t>
            </a:r>
            <a:r>
              <a:rPr sz="2000" spc="-25" dirty="0">
                <a:latin typeface="Roboto"/>
                <a:cs typeface="Roboto"/>
              </a:rPr>
              <a:t>aforementioned </a:t>
            </a:r>
            <a:r>
              <a:rPr sz="2000" spc="-30" dirty="0">
                <a:latin typeface="Roboto"/>
                <a:cs typeface="Roboto"/>
              </a:rPr>
              <a:t>technological </a:t>
            </a:r>
            <a:r>
              <a:rPr sz="2000" spc="-45" dirty="0">
                <a:latin typeface="Roboto"/>
                <a:cs typeface="Roboto"/>
              </a:rPr>
              <a:t>breakthroughs </a:t>
            </a:r>
            <a:r>
              <a:rPr sz="2000" spc="-30" dirty="0">
                <a:latin typeface="Roboto"/>
                <a:cs typeface="Roboto"/>
              </a:rPr>
              <a:t>to </a:t>
            </a:r>
            <a:r>
              <a:rPr sz="2000" spc="-35" dirty="0">
                <a:latin typeface="Roboto"/>
                <a:cs typeface="Roboto"/>
              </a:rPr>
              <a:t>deliver </a:t>
            </a:r>
            <a:r>
              <a:rPr sz="2000" spc="-45" dirty="0">
                <a:latin typeface="Roboto"/>
                <a:cs typeface="Roboto"/>
              </a:rPr>
              <a:t>innovative </a:t>
            </a:r>
            <a:r>
              <a:rPr sz="2000" spc="-30" dirty="0">
                <a:latin typeface="Roboto"/>
                <a:cs typeface="Roboto"/>
              </a:rPr>
              <a:t>services </a:t>
            </a:r>
            <a:r>
              <a:rPr sz="2000" spc="-35" dirty="0">
                <a:latin typeface="Roboto"/>
                <a:cs typeface="Roboto"/>
              </a:rPr>
              <a:t>and tools </a:t>
            </a:r>
            <a:r>
              <a:rPr sz="2000" spc="-40" dirty="0">
                <a:latin typeface="Roboto"/>
                <a:cs typeface="Roboto"/>
              </a:rPr>
              <a:t>that </a:t>
            </a:r>
            <a:r>
              <a:rPr sz="2000" spc="-45" dirty="0">
                <a:latin typeface="Roboto"/>
                <a:cs typeface="Roboto"/>
              </a:rPr>
              <a:t>will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realise </a:t>
            </a:r>
            <a:r>
              <a:rPr sz="2000" spc="-35" dirty="0">
                <a:latin typeface="Roboto"/>
                <a:cs typeface="Roboto"/>
              </a:rPr>
              <a:t>accurate </a:t>
            </a:r>
            <a:r>
              <a:rPr sz="2000" spc="-40" dirty="0">
                <a:latin typeface="Roboto"/>
                <a:cs typeface="Roboto"/>
              </a:rPr>
              <a:t>risk </a:t>
            </a:r>
            <a:r>
              <a:rPr sz="2000" spc="-35" dirty="0">
                <a:latin typeface="Roboto"/>
                <a:cs typeface="Roboto"/>
              </a:rPr>
              <a:t>modelling and </a:t>
            </a:r>
            <a:r>
              <a:rPr sz="2000" spc="-30" dirty="0">
                <a:latin typeface="Roboto"/>
                <a:cs typeface="Roboto"/>
              </a:rPr>
              <a:t>assessment, </a:t>
            </a:r>
            <a:r>
              <a:rPr sz="2000" spc="-35" dirty="0">
                <a:latin typeface="Roboto"/>
                <a:cs typeface="Roboto"/>
              </a:rPr>
              <a:t>optimized </a:t>
            </a:r>
            <a:r>
              <a:rPr sz="2000" spc="-30" dirty="0">
                <a:latin typeface="Roboto"/>
                <a:cs typeface="Roboto"/>
              </a:rPr>
              <a:t>decision support </a:t>
            </a:r>
            <a:r>
              <a:rPr sz="2000" spc="-15" dirty="0">
                <a:latin typeface="Roboto"/>
                <a:cs typeface="Roboto"/>
              </a:rPr>
              <a:t>for </a:t>
            </a:r>
            <a:r>
              <a:rPr sz="2000" spc="-10" dirty="0">
                <a:latin typeface="Roboto"/>
                <a:cs typeface="Roboto"/>
              </a:rPr>
              <a:t>LEAs </a:t>
            </a:r>
            <a:r>
              <a:rPr sz="2000" spc="-30" dirty="0">
                <a:latin typeface="Roboto"/>
                <a:cs typeface="Roboto"/>
              </a:rPr>
              <a:t>to </a:t>
            </a:r>
            <a:r>
              <a:rPr sz="2000" spc="-35" dirty="0">
                <a:latin typeface="Roboto"/>
                <a:cs typeface="Roboto"/>
              </a:rPr>
              <a:t>mitigate </a:t>
            </a:r>
            <a:r>
              <a:rPr sz="2000" spc="-45" dirty="0">
                <a:latin typeface="Roboto"/>
                <a:cs typeface="Roboto"/>
              </a:rPr>
              <a:t>such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risks; </a:t>
            </a:r>
            <a:r>
              <a:rPr sz="2000" spc="-35" dirty="0">
                <a:latin typeface="Roboto"/>
                <a:cs typeface="Roboto"/>
              </a:rPr>
              <a:t>and improved </a:t>
            </a:r>
            <a:r>
              <a:rPr sz="2000" spc="-45" dirty="0">
                <a:latin typeface="Roboto"/>
                <a:cs typeface="Roboto"/>
              </a:rPr>
              <a:t>understanding </a:t>
            </a:r>
            <a:r>
              <a:rPr sz="2000" spc="5" dirty="0">
                <a:latin typeface="Roboto"/>
                <a:cs typeface="Roboto"/>
              </a:rPr>
              <a:t>of </a:t>
            </a:r>
            <a:r>
              <a:rPr sz="2000" spc="-30" dirty="0">
                <a:latin typeface="Roboto"/>
                <a:cs typeface="Roboto"/>
              </a:rPr>
              <a:t>the </a:t>
            </a:r>
            <a:r>
              <a:rPr sz="2000" spc="-50" dirty="0">
                <a:latin typeface="Roboto"/>
                <a:cs typeface="Roboto"/>
              </a:rPr>
              <a:t>cultural </a:t>
            </a:r>
            <a:r>
              <a:rPr sz="2000" spc="-35" dirty="0">
                <a:latin typeface="Roboto"/>
                <a:cs typeface="Roboto"/>
              </a:rPr>
              <a:t>and </a:t>
            </a:r>
            <a:r>
              <a:rPr sz="2000" spc="-30" dirty="0">
                <a:latin typeface="Roboto"/>
                <a:cs typeface="Roboto"/>
              </a:rPr>
              <a:t>societal aspects </a:t>
            </a:r>
            <a:r>
              <a:rPr sz="2000" spc="5" dirty="0">
                <a:latin typeface="Roboto"/>
                <a:cs typeface="Roboto"/>
              </a:rPr>
              <a:t>of </a:t>
            </a:r>
            <a:r>
              <a:rPr sz="2000" spc="-25" dirty="0">
                <a:latin typeface="Roboto"/>
                <a:cs typeface="Roboto"/>
              </a:rPr>
              <a:t>D&amp;FN </a:t>
            </a:r>
            <a:r>
              <a:rPr sz="2000" spc="-30" dirty="0">
                <a:latin typeface="Roboto"/>
                <a:cs typeface="Roboto"/>
              </a:rPr>
              <a:t>based on </a:t>
            </a:r>
            <a:r>
              <a:rPr sz="2000" spc="-45" dirty="0">
                <a:latin typeface="Roboto"/>
                <a:cs typeface="Roboto"/>
              </a:rPr>
              <a:t>thorough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behavioural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analyses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22469" y="5789171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59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43326" y="5849539"/>
            <a:ext cx="30543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114" dirty="0">
                <a:latin typeface="Arial MT"/>
                <a:cs typeface="Arial MT"/>
              </a:rPr>
              <a:t>3</a:t>
            </a:r>
            <a:endParaRPr sz="375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4557" y="1544721"/>
            <a:ext cx="1231849" cy="9937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4552" y="1366122"/>
            <a:ext cx="834453" cy="9939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119747" y="4262784"/>
            <a:ext cx="1102360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40" dirty="0">
                <a:latin typeface="Roboto"/>
                <a:cs typeface="Roboto"/>
              </a:rPr>
              <a:t>Provide </a:t>
            </a:r>
            <a:r>
              <a:rPr sz="2000" spc="-35" dirty="0">
                <a:latin typeface="Roboto"/>
                <a:cs typeface="Roboto"/>
              </a:rPr>
              <a:t>strategic </a:t>
            </a:r>
            <a:r>
              <a:rPr sz="2000" spc="-30" dirty="0">
                <a:latin typeface="Roboto"/>
                <a:cs typeface="Roboto"/>
              </a:rPr>
              <a:t>assets </a:t>
            </a:r>
            <a:r>
              <a:rPr sz="2000" spc="-35" dirty="0">
                <a:latin typeface="Roboto"/>
                <a:cs typeface="Roboto"/>
              </a:rPr>
              <a:t>and </a:t>
            </a:r>
            <a:r>
              <a:rPr sz="2000" spc="-45" dirty="0">
                <a:latin typeface="Roboto"/>
                <a:cs typeface="Roboto"/>
              </a:rPr>
              <a:t>key growth </a:t>
            </a:r>
            <a:r>
              <a:rPr sz="2000" spc="-30" dirty="0">
                <a:latin typeface="Roboto"/>
                <a:cs typeface="Roboto"/>
              </a:rPr>
              <a:t>technologies </a:t>
            </a:r>
            <a:r>
              <a:rPr sz="2000" spc="-15" dirty="0">
                <a:latin typeface="Roboto"/>
                <a:cs typeface="Roboto"/>
              </a:rPr>
              <a:t>for </a:t>
            </a:r>
            <a:r>
              <a:rPr sz="2000" spc="-30" dirty="0">
                <a:latin typeface="Roboto"/>
                <a:cs typeface="Roboto"/>
              </a:rPr>
              <a:t>the EU, </a:t>
            </a:r>
            <a:r>
              <a:rPr sz="2000" spc="-55" dirty="0">
                <a:latin typeface="Roboto"/>
                <a:cs typeface="Roboto"/>
              </a:rPr>
              <a:t>by </a:t>
            </a:r>
            <a:r>
              <a:rPr sz="2000" spc="-40" dirty="0">
                <a:latin typeface="Roboto"/>
                <a:cs typeface="Roboto"/>
              </a:rPr>
              <a:t>realizing </a:t>
            </a:r>
            <a:r>
              <a:rPr sz="2000" spc="-35" dirty="0">
                <a:latin typeface="Roboto"/>
                <a:cs typeface="Roboto"/>
              </a:rPr>
              <a:t>technological 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breakthroughs </a:t>
            </a:r>
            <a:r>
              <a:rPr sz="2000" spc="-40" dirty="0">
                <a:latin typeface="Roboto"/>
                <a:cs typeface="Roboto"/>
              </a:rPr>
              <a:t>in numerous </a:t>
            </a:r>
            <a:r>
              <a:rPr sz="2000" spc="-35" dirty="0">
                <a:latin typeface="Roboto"/>
                <a:cs typeface="Roboto"/>
              </a:rPr>
              <a:t>complementary </a:t>
            </a:r>
            <a:r>
              <a:rPr sz="2000" spc="-25" dirty="0">
                <a:latin typeface="Roboto"/>
                <a:cs typeface="Roboto"/>
              </a:rPr>
              <a:t>fields </a:t>
            </a:r>
            <a:r>
              <a:rPr sz="2000" spc="-40" dirty="0">
                <a:latin typeface="Roboto"/>
                <a:cs typeface="Roboto"/>
              </a:rPr>
              <a:t>towards </a:t>
            </a:r>
            <a:r>
              <a:rPr sz="2000" spc="-15" dirty="0">
                <a:latin typeface="Roboto"/>
                <a:cs typeface="Roboto"/>
              </a:rPr>
              <a:t>a </a:t>
            </a:r>
            <a:r>
              <a:rPr sz="2000" spc="-35" dirty="0">
                <a:latin typeface="Roboto"/>
                <a:cs typeface="Roboto"/>
              </a:rPr>
              <a:t>society </a:t>
            </a:r>
            <a:r>
              <a:rPr sz="2000" spc="-25" dirty="0">
                <a:latin typeface="Roboto"/>
                <a:cs typeface="Roboto"/>
              </a:rPr>
              <a:t>more </a:t>
            </a:r>
            <a:r>
              <a:rPr sz="2000" spc="-35" dirty="0">
                <a:latin typeface="Roboto"/>
                <a:cs typeface="Roboto"/>
              </a:rPr>
              <a:t>resilient </a:t>
            </a:r>
            <a:r>
              <a:rPr sz="2000" spc="-30" dirty="0">
                <a:latin typeface="Roboto"/>
                <a:cs typeface="Roboto"/>
              </a:rPr>
              <a:t>to </a:t>
            </a:r>
            <a:r>
              <a:rPr sz="2000" spc="-20" dirty="0">
                <a:latin typeface="Roboto"/>
                <a:cs typeface="Roboto"/>
              </a:rPr>
              <a:t>fake </a:t>
            </a:r>
            <a:r>
              <a:rPr sz="2000" spc="-30" dirty="0">
                <a:latin typeface="Roboto"/>
                <a:cs typeface="Roboto"/>
              </a:rPr>
              <a:t>news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disinformation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22469" y="4377086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80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60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80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37562" y="4437453"/>
            <a:ext cx="31686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204" dirty="0">
                <a:latin typeface="Arial MT"/>
                <a:cs typeface="Arial MT"/>
              </a:rPr>
              <a:t>2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9747" y="2850700"/>
            <a:ext cx="1108075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35" dirty="0">
                <a:latin typeface="Roboto"/>
                <a:cs typeface="Roboto"/>
              </a:rPr>
              <a:t>Support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EU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LEAs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(social)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media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organizations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in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combat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against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disinformation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fake </a:t>
            </a:r>
            <a:r>
              <a:rPr sz="2000" spc="-30" dirty="0">
                <a:latin typeface="Roboto"/>
                <a:cs typeface="Roboto"/>
              </a:rPr>
              <a:t>news </a:t>
            </a:r>
            <a:r>
              <a:rPr sz="2000" spc="-35" dirty="0">
                <a:latin typeface="Roboto"/>
                <a:cs typeface="Roboto"/>
              </a:rPr>
              <a:t>and </a:t>
            </a:r>
            <a:r>
              <a:rPr sz="2000" spc="-30" dirty="0">
                <a:latin typeface="Roboto"/>
                <a:cs typeface="Roboto"/>
              </a:rPr>
              <a:t>the </a:t>
            </a:r>
            <a:r>
              <a:rPr sz="2000" spc="-35" dirty="0">
                <a:latin typeface="Roboto"/>
                <a:cs typeface="Roboto"/>
              </a:rPr>
              <a:t>ramifications </a:t>
            </a:r>
            <a:r>
              <a:rPr sz="2000" spc="-25" dirty="0">
                <a:latin typeface="Roboto"/>
                <a:cs typeface="Roboto"/>
              </a:rPr>
              <a:t>thereof </a:t>
            </a:r>
            <a:r>
              <a:rPr sz="2000" spc="-40" dirty="0">
                <a:latin typeface="Roboto"/>
                <a:cs typeface="Roboto"/>
              </a:rPr>
              <a:t>via </a:t>
            </a:r>
            <a:r>
              <a:rPr sz="2000" spc="-15" dirty="0">
                <a:latin typeface="Roboto"/>
                <a:cs typeface="Roboto"/>
              </a:rPr>
              <a:t>a </a:t>
            </a:r>
            <a:r>
              <a:rPr sz="2000" spc="-35" dirty="0">
                <a:latin typeface="Roboto"/>
                <a:cs typeface="Roboto"/>
              </a:rPr>
              <a:t>holistic </a:t>
            </a:r>
            <a:r>
              <a:rPr sz="2000" spc="-30" dirty="0">
                <a:latin typeface="Roboto"/>
                <a:cs typeface="Roboto"/>
              </a:rPr>
              <a:t>framework </a:t>
            </a:r>
            <a:r>
              <a:rPr sz="2000" spc="-40" dirty="0">
                <a:latin typeface="Roboto"/>
                <a:cs typeface="Roboto"/>
              </a:rPr>
              <a:t>which will </a:t>
            </a:r>
            <a:r>
              <a:rPr sz="2000" spc="-50" dirty="0">
                <a:latin typeface="Roboto"/>
                <a:cs typeface="Roboto"/>
              </a:rPr>
              <a:t>thoroughly </a:t>
            </a:r>
            <a:r>
              <a:rPr sz="2000" spc="-30" dirty="0">
                <a:latin typeface="Roboto"/>
                <a:cs typeface="Roboto"/>
              </a:rPr>
              <a:t>assess </a:t>
            </a:r>
            <a:r>
              <a:rPr sz="2000" spc="-45" dirty="0">
                <a:latin typeface="Roboto"/>
                <a:cs typeface="Roboto"/>
              </a:rPr>
              <a:t>origin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veracity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D&amp;FN,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direct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offline</a:t>
            </a:r>
            <a:r>
              <a:rPr sz="2000" spc="-35" dirty="0">
                <a:latin typeface="Roboto"/>
                <a:cs typeface="Roboto"/>
              </a:rPr>
              <a:t> and</a:t>
            </a:r>
            <a:r>
              <a:rPr sz="2000" spc="-40" dirty="0">
                <a:latin typeface="Roboto"/>
                <a:cs typeface="Roboto"/>
              </a:rPr>
              <a:t> online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threats </a:t>
            </a:r>
            <a:r>
              <a:rPr sz="2000" spc="-25" dirty="0">
                <a:latin typeface="Roboto"/>
                <a:cs typeface="Roboto"/>
              </a:rPr>
              <a:t>posed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by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D&amp;FN,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0" dirty="0">
                <a:latin typeface="Roboto"/>
                <a:cs typeface="Roboto"/>
              </a:rPr>
              <a:t> relevant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countermeasures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2469" y="2964999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90895" y="3025369"/>
            <a:ext cx="21018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-635" dirty="0">
                <a:latin typeface="Arial MT"/>
                <a:cs typeface="Arial MT"/>
              </a:rPr>
              <a:t>1</a:t>
            </a:r>
            <a:endParaRPr sz="3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3484106"/>
            <a:ext cx="6768465" cy="26911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35"/>
              </a:spcBef>
            </a:pPr>
            <a:r>
              <a:rPr sz="9650" spc="-254" dirty="0"/>
              <a:t>FERMI </a:t>
            </a:r>
            <a:r>
              <a:rPr sz="9650" spc="-250" dirty="0"/>
              <a:t> </a:t>
            </a:r>
            <a:r>
              <a:rPr sz="9650" spc="-125" dirty="0"/>
              <a:t>APPR</a:t>
            </a:r>
            <a:r>
              <a:rPr sz="9650" spc="-250" dirty="0"/>
              <a:t>O</a:t>
            </a:r>
            <a:r>
              <a:rPr sz="9650" spc="145" dirty="0"/>
              <a:t>A</a:t>
            </a:r>
            <a:r>
              <a:rPr sz="9650" spc="-240" dirty="0"/>
              <a:t>CH</a:t>
            </a:r>
            <a:endParaRPr sz="96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19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9300" y="7227513"/>
            <a:ext cx="12325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E1E1C3"/>
                </a:solidFill>
                <a:latin typeface="Roboto Bk"/>
                <a:cs typeface="Roboto Bk"/>
              </a:rPr>
              <a:t>FERMI 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aims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provide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a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robust, </a:t>
            </a:r>
            <a:r>
              <a:rPr sz="2000" spc="-20" dirty="0">
                <a:solidFill>
                  <a:srgbClr val="E1E1C3"/>
                </a:solidFill>
                <a:latin typeface="Roboto"/>
                <a:cs typeface="Roboto"/>
              </a:rPr>
              <a:t>efficient,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reliable </a:t>
            </a:r>
            <a:r>
              <a:rPr sz="2000" spc="-45" dirty="0">
                <a:solidFill>
                  <a:srgbClr val="E1E1C3"/>
                </a:solidFill>
                <a:latin typeface="Roboto"/>
                <a:cs typeface="Roboto"/>
              </a:rPr>
              <a:t>solution;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it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will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adopt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a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holistic and </a:t>
            </a:r>
            <a:r>
              <a:rPr sz="2000" spc="-60" dirty="0">
                <a:solidFill>
                  <a:srgbClr val="E1E1C3"/>
                </a:solidFill>
                <a:latin typeface="Roboto"/>
                <a:cs typeface="Roboto"/>
              </a:rPr>
              <a:t>cross-disciplinary </a:t>
            </a:r>
            <a:r>
              <a:rPr sz="2000" spc="-5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methodology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to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deliver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a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framework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that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will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50" dirty="0">
                <a:solidFill>
                  <a:srgbClr val="E1E1C3"/>
                </a:solidFill>
                <a:latin typeface="Roboto"/>
                <a:cs typeface="Roboto"/>
              </a:rPr>
              <a:t>thoroughly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analyse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D&amp;FN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items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and their sources,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in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combination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with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all the 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socioeconomic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factors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that </a:t>
            </a:r>
            <a:r>
              <a:rPr sz="2000" spc="-45" dirty="0">
                <a:solidFill>
                  <a:srgbClr val="E1E1C3"/>
                </a:solidFill>
                <a:latin typeface="Roboto"/>
                <a:cs typeface="Roboto"/>
              </a:rPr>
              <a:t>may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affect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both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spreading </a:t>
            </a:r>
            <a:r>
              <a:rPr sz="20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such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malicious content and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their 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effects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on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2000" spc="-45" dirty="0">
                <a:solidFill>
                  <a:srgbClr val="E1E1C3"/>
                </a:solidFill>
                <a:latin typeface="Roboto"/>
                <a:cs typeface="Roboto"/>
              </a:rPr>
              <a:t>society,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aiming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at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reducing </a:t>
            </a:r>
            <a:r>
              <a:rPr sz="2000" spc="-25" dirty="0">
                <a:solidFill>
                  <a:srgbClr val="E1E1C3"/>
                </a:solidFill>
                <a:latin typeface="Roboto"/>
                <a:cs typeface="Roboto"/>
              </a:rPr>
              <a:t>these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E1E1C3"/>
                </a:solidFill>
                <a:latin typeface="Roboto"/>
                <a:cs typeface="Roboto"/>
              </a:rPr>
              <a:t>effects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and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mitigating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potential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risks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in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E1E1C3"/>
                </a:solidFill>
                <a:latin typeface="Roboto"/>
                <a:cs typeface="Roboto"/>
              </a:rPr>
              <a:t>multiple</a:t>
            </a:r>
            <a:r>
              <a:rPr sz="2000" spc="-35" dirty="0">
                <a:solidFill>
                  <a:srgbClr val="E1E1C3"/>
                </a:solidFill>
                <a:latin typeface="Roboto"/>
                <a:cs typeface="Roboto"/>
              </a:rPr>
              <a:t> dimensions.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9300" y="6331287"/>
            <a:ext cx="3282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30" dirty="0">
                <a:solidFill>
                  <a:srgbClr val="E1E1C3"/>
                </a:solidFill>
                <a:latin typeface="Roboto"/>
                <a:cs typeface="Roboto"/>
              </a:rPr>
              <a:t>Figure2: </a:t>
            </a:r>
            <a:r>
              <a:rPr sz="1100" b="1" i="1" spc="60" dirty="0">
                <a:solidFill>
                  <a:srgbClr val="E1E1C3"/>
                </a:solidFill>
                <a:latin typeface="Roboto Cn"/>
                <a:cs typeface="Roboto Cn"/>
              </a:rPr>
              <a:t>FERMI</a:t>
            </a:r>
            <a:r>
              <a:rPr sz="1100" b="1" i="1" dirty="0">
                <a:solidFill>
                  <a:srgbClr val="E1E1C3"/>
                </a:solidFill>
                <a:latin typeface="Roboto Cn"/>
                <a:cs typeface="Roboto Cn"/>
              </a:rPr>
              <a:t> </a:t>
            </a:r>
            <a:r>
              <a:rPr sz="1100" i="1" spc="-55" dirty="0">
                <a:solidFill>
                  <a:srgbClr val="E1E1C3"/>
                </a:solidFill>
                <a:latin typeface="Roboto"/>
                <a:cs typeface="Roboto"/>
              </a:rPr>
              <a:t>high-level</a:t>
            </a:r>
            <a:r>
              <a:rPr sz="1100" i="1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100" i="1" spc="-25" dirty="0">
                <a:solidFill>
                  <a:srgbClr val="E1E1C3"/>
                </a:solidFill>
                <a:latin typeface="Roboto"/>
                <a:cs typeface="Roboto"/>
              </a:rPr>
              <a:t>offerings</a:t>
            </a:r>
            <a:r>
              <a:rPr sz="1100" i="1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100" i="1" spc="-35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100" i="1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100" i="1" spc="-35" dirty="0">
                <a:solidFill>
                  <a:srgbClr val="E1E1C3"/>
                </a:solidFill>
                <a:latin typeface="Roboto"/>
                <a:cs typeface="Roboto"/>
              </a:rPr>
              <a:t>overall</a:t>
            </a:r>
            <a:r>
              <a:rPr sz="1100" i="1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100" i="1" spc="-35" dirty="0">
                <a:solidFill>
                  <a:srgbClr val="E1E1C3"/>
                </a:solidFill>
                <a:latin typeface="Roboto"/>
                <a:cs typeface="Roboto"/>
              </a:rPr>
              <a:t>concept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32000" y="3248137"/>
            <a:ext cx="5756275" cy="2508885"/>
            <a:chOff x="2032000" y="3248137"/>
            <a:chExt cx="5756275" cy="2508885"/>
          </a:xfrm>
        </p:grpSpPr>
        <p:sp>
          <p:nvSpPr>
            <p:cNvPr id="7" name="object 7"/>
            <p:cNvSpPr/>
            <p:nvPr/>
          </p:nvSpPr>
          <p:spPr>
            <a:xfrm>
              <a:off x="2540000" y="3254487"/>
              <a:ext cx="5241925" cy="2496185"/>
            </a:xfrm>
            <a:custGeom>
              <a:avLst/>
              <a:gdLst/>
              <a:ahLst/>
              <a:cxnLst/>
              <a:rect l="l" t="t" r="r" b="b"/>
              <a:pathLst>
                <a:path w="5241925" h="2496185">
                  <a:moveTo>
                    <a:pt x="2620962" y="2495994"/>
                  </a:moveTo>
                  <a:lnTo>
                    <a:pt x="2684643" y="2495633"/>
                  </a:lnTo>
                  <a:lnTo>
                    <a:pt x="2747950" y="2494555"/>
                  </a:lnTo>
                  <a:lnTo>
                    <a:pt x="2810868" y="2492768"/>
                  </a:lnTo>
                  <a:lnTo>
                    <a:pt x="2873379" y="2490281"/>
                  </a:lnTo>
                  <a:lnTo>
                    <a:pt x="2935465" y="2487101"/>
                  </a:lnTo>
                  <a:lnTo>
                    <a:pt x="2997110" y="2483238"/>
                  </a:lnTo>
                  <a:lnTo>
                    <a:pt x="3058296" y="2478698"/>
                  </a:lnTo>
                  <a:lnTo>
                    <a:pt x="3119007" y="2473491"/>
                  </a:lnTo>
                  <a:lnTo>
                    <a:pt x="3179224" y="2467624"/>
                  </a:lnTo>
                  <a:lnTo>
                    <a:pt x="3238932" y="2461105"/>
                  </a:lnTo>
                  <a:lnTo>
                    <a:pt x="3298112" y="2453943"/>
                  </a:lnTo>
                  <a:lnTo>
                    <a:pt x="3356748" y="2446146"/>
                  </a:lnTo>
                  <a:lnTo>
                    <a:pt x="3414822" y="2437722"/>
                  </a:lnTo>
                  <a:lnTo>
                    <a:pt x="3472318" y="2428679"/>
                  </a:lnTo>
                  <a:lnTo>
                    <a:pt x="3529217" y="2419026"/>
                  </a:lnTo>
                  <a:lnTo>
                    <a:pt x="3585504" y="2408770"/>
                  </a:lnTo>
                  <a:lnTo>
                    <a:pt x="3641160" y="2397920"/>
                  </a:lnTo>
                  <a:lnTo>
                    <a:pt x="3696169" y="2386484"/>
                  </a:lnTo>
                  <a:lnTo>
                    <a:pt x="3750513" y="2374469"/>
                  </a:lnTo>
                  <a:lnTo>
                    <a:pt x="3804176" y="2361886"/>
                  </a:lnTo>
                  <a:lnTo>
                    <a:pt x="3857140" y="2348740"/>
                  </a:lnTo>
                  <a:lnTo>
                    <a:pt x="3909388" y="2335041"/>
                  </a:lnTo>
                  <a:lnTo>
                    <a:pt x="3960902" y="2320797"/>
                  </a:lnTo>
                  <a:lnTo>
                    <a:pt x="4011667" y="2306016"/>
                  </a:lnTo>
                  <a:lnTo>
                    <a:pt x="4061663" y="2290706"/>
                  </a:lnTo>
                  <a:lnTo>
                    <a:pt x="4110875" y="2274875"/>
                  </a:lnTo>
                  <a:lnTo>
                    <a:pt x="4159285" y="2258531"/>
                  </a:lnTo>
                  <a:lnTo>
                    <a:pt x="4206877" y="2241684"/>
                  </a:lnTo>
                  <a:lnTo>
                    <a:pt x="4253632" y="2224340"/>
                  </a:lnTo>
                  <a:lnTo>
                    <a:pt x="4299533" y="2206508"/>
                  </a:lnTo>
                  <a:lnTo>
                    <a:pt x="4344564" y="2188196"/>
                  </a:lnTo>
                  <a:lnTo>
                    <a:pt x="4388708" y="2169412"/>
                  </a:lnTo>
                  <a:lnTo>
                    <a:pt x="4431947" y="2150165"/>
                  </a:lnTo>
                  <a:lnTo>
                    <a:pt x="4474263" y="2130463"/>
                  </a:lnTo>
                  <a:lnTo>
                    <a:pt x="4515641" y="2110313"/>
                  </a:lnTo>
                  <a:lnTo>
                    <a:pt x="4556062" y="2089724"/>
                  </a:lnTo>
                  <a:lnTo>
                    <a:pt x="4595510" y="2068705"/>
                  </a:lnTo>
                  <a:lnTo>
                    <a:pt x="4633968" y="2047263"/>
                  </a:lnTo>
                  <a:lnTo>
                    <a:pt x="4671417" y="2025406"/>
                  </a:lnTo>
                  <a:lnTo>
                    <a:pt x="4707842" y="2003143"/>
                  </a:lnTo>
                  <a:lnTo>
                    <a:pt x="4743224" y="1980482"/>
                  </a:lnTo>
                  <a:lnTo>
                    <a:pt x="4777547" y="1957431"/>
                  </a:lnTo>
                  <a:lnTo>
                    <a:pt x="4810794" y="1933998"/>
                  </a:lnTo>
                  <a:lnTo>
                    <a:pt x="4842947" y="1910191"/>
                  </a:lnTo>
                  <a:lnTo>
                    <a:pt x="4873989" y="1886019"/>
                  </a:lnTo>
                  <a:lnTo>
                    <a:pt x="4903904" y="1861490"/>
                  </a:lnTo>
                  <a:lnTo>
                    <a:pt x="4960280" y="1811392"/>
                  </a:lnTo>
                  <a:lnTo>
                    <a:pt x="5011939" y="1759963"/>
                  </a:lnTo>
                  <a:lnTo>
                    <a:pt x="5058743" y="1707269"/>
                  </a:lnTo>
                  <a:lnTo>
                    <a:pt x="5100555" y="1653374"/>
                  </a:lnTo>
                  <a:lnTo>
                    <a:pt x="5137238" y="1598344"/>
                  </a:lnTo>
                  <a:lnTo>
                    <a:pt x="5168653" y="1542244"/>
                  </a:lnTo>
                  <a:lnTo>
                    <a:pt x="5194665" y="1485140"/>
                  </a:lnTo>
                  <a:lnTo>
                    <a:pt x="5215135" y="1427098"/>
                  </a:lnTo>
                  <a:lnTo>
                    <a:pt x="5229927" y="1368182"/>
                  </a:lnTo>
                  <a:lnTo>
                    <a:pt x="5238902" y="1308457"/>
                  </a:lnTo>
                  <a:lnTo>
                    <a:pt x="5241925" y="1247990"/>
                  </a:lnTo>
                  <a:lnTo>
                    <a:pt x="5241166" y="1217669"/>
                  </a:lnTo>
                  <a:lnTo>
                    <a:pt x="5235150" y="1157566"/>
                  </a:lnTo>
                  <a:lnTo>
                    <a:pt x="5223249" y="1098239"/>
                  </a:lnTo>
                  <a:lnTo>
                    <a:pt x="5205601" y="1039752"/>
                  </a:lnTo>
                  <a:lnTo>
                    <a:pt x="5182343" y="982171"/>
                  </a:lnTo>
                  <a:lnTo>
                    <a:pt x="5153612" y="925562"/>
                  </a:lnTo>
                  <a:lnTo>
                    <a:pt x="5119546" y="869990"/>
                  </a:lnTo>
                  <a:lnTo>
                    <a:pt x="5080282" y="815520"/>
                  </a:lnTo>
                  <a:lnTo>
                    <a:pt x="5035957" y="762218"/>
                  </a:lnTo>
                  <a:lnTo>
                    <a:pt x="4986708" y="710149"/>
                  </a:lnTo>
                  <a:lnTo>
                    <a:pt x="4932673" y="659378"/>
                  </a:lnTo>
                  <a:lnTo>
                    <a:pt x="4873989" y="609971"/>
                  </a:lnTo>
                  <a:lnTo>
                    <a:pt x="4842947" y="585799"/>
                  </a:lnTo>
                  <a:lnTo>
                    <a:pt x="4810794" y="561992"/>
                  </a:lnTo>
                  <a:lnTo>
                    <a:pt x="4777547" y="538560"/>
                  </a:lnTo>
                  <a:lnTo>
                    <a:pt x="4743224" y="515509"/>
                  </a:lnTo>
                  <a:lnTo>
                    <a:pt x="4707842" y="492848"/>
                  </a:lnTo>
                  <a:lnTo>
                    <a:pt x="4671417" y="470585"/>
                  </a:lnTo>
                  <a:lnTo>
                    <a:pt x="4633968" y="448729"/>
                  </a:lnTo>
                  <a:lnTo>
                    <a:pt x="4595510" y="427287"/>
                  </a:lnTo>
                  <a:lnTo>
                    <a:pt x="4556062" y="406267"/>
                  </a:lnTo>
                  <a:lnTo>
                    <a:pt x="4515641" y="385679"/>
                  </a:lnTo>
                  <a:lnTo>
                    <a:pt x="4474263" y="365529"/>
                  </a:lnTo>
                  <a:lnTo>
                    <a:pt x="4431947" y="345827"/>
                  </a:lnTo>
                  <a:lnTo>
                    <a:pt x="4388708" y="326580"/>
                  </a:lnTo>
                  <a:lnTo>
                    <a:pt x="4344564" y="307797"/>
                  </a:lnTo>
                  <a:lnTo>
                    <a:pt x="4299533" y="289485"/>
                  </a:lnTo>
                  <a:lnTo>
                    <a:pt x="4253632" y="271653"/>
                  </a:lnTo>
                  <a:lnTo>
                    <a:pt x="4206877" y="254309"/>
                  </a:lnTo>
                  <a:lnTo>
                    <a:pt x="4159285" y="237461"/>
                  </a:lnTo>
                  <a:lnTo>
                    <a:pt x="4110875" y="221118"/>
                  </a:lnTo>
                  <a:lnTo>
                    <a:pt x="4061663" y="205287"/>
                  </a:lnTo>
                  <a:lnTo>
                    <a:pt x="4011667" y="189977"/>
                  </a:lnTo>
                  <a:lnTo>
                    <a:pt x="3960902" y="175196"/>
                  </a:lnTo>
                  <a:lnTo>
                    <a:pt x="3909388" y="160952"/>
                  </a:lnTo>
                  <a:lnTo>
                    <a:pt x="3857140" y="147253"/>
                  </a:lnTo>
                  <a:lnTo>
                    <a:pt x="3804176" y="134108"/>
                  </a:lnTo>
                  <a:lnTo>
                    <a:pt x="3750513" y="121524"/>
                  </a:lnTo>
                  <a:lnTo>
                    <a:pt x="3696169" y="109510"/>
                  </a:lnTo>
                  <a:lnTo>
                    <a:pt x="3641160" y="98073"/>
                  </a:lnTo>
                  <a:lnTo>
                    <a:pt x="3585504" y="87223"/>
                  </a:lnTo>
                  <a:lnTo>
                    <a:pt x="3529217" y="76968"/>
                  </a:lnTo>
                  <a:lnTo>
                    <a:pt x="3472318" y="67314"/>
                  </a:lnTo>
                  <a:lnTo>
                    <a:pt x="3414822" y="58271"/>
                  </a:lnTo>
                  <a:lnTo>
                    <a:pt x="3356748" y="49847"/>
                  </a:lnTo>
                  <a:lnTo>
                    <a:pt x="3298112" y="42050"/>
                  </a:lnTo>
                  <a:lnTo>
                    <a:pt x="3238932" y="34889"/>
                  </a:lnTo>
                  <a:lnTo>
                    <a:pt x="3179224" y="28370"/>
                  </a:lnTo>
                  <a:lnTo>
                    <a:pt x="3119007" y="22503"/>
                  </a:lnTo>
                  <a:lnTo>
                    <a:pt x="3058296" y="17295"/>
                  </a:lnTo>
                  <a:lnTo>
                    <a:pt x="2997110" y="12756"/>
                  </a:lnTo>
                  <a:lnTo>
                    <a:pt x="2935465" y="8892"/>
                  </a:lnTo>
                  <a:lnTo>
                    <a:pt x="2873379" y="5712"/>
                  </a:lnTo>
                  <a:lnTo>
                    <a:pt x="2810868" y="3225"/>
                  </a:lnTo>
                  <a:lnTo>
                    <a:pt x="2747950" y="1439"/>
                  </a:lnTo>
                  <a:lnTo>
                    <a:pt x="2684643" y="361"/>
                  </a:lnTo>
                  <a:lnTo>
                    <a:pt x="2620962" y="0"/>
                  </a:lnTo>
                  <a:lnTo>
                    <a:pt x="2557281" y="361"/>
                  </a:lnTo>
                  <a:lnTo>
                    <a:pt x="2493974" y="1439"/>
                  </a:lnTo>
                  <a:lnTo>
                    <a:pt x="2431056" y="3225"/>
                  </a:lnTo>
                  <a:lnTo>
                    <a:pt x="2368545" y="5712"/>
                  </a:lnTo>
                  <a:lnTo>
                    <a:pt x="2306459" y="8892"/>
                  </a:lnTo>
                  <a:lnTo>
                    <a:pt x="2244814" y="12756"/>
                  </a:lnTo>
                  <a:lnTo>
                    <a:pt x="2183628" y="17295"/>
                  </a:lnTo>
                  <a:lnTo>
                    <a:pt x="2122917" y="22503"/>
                  </a:lnTo>
                  <a:lnTo>
                    <a:pt x="2062700" y="28370"/>
                  </a:lnTo>
                  <a:lnTo>
                    <a:pt x="2002992" y="34889"/>
                  </a:lnTo>
                  <a:lnTo>
                    <a:pt x="1943812" y="42050"/>
                  </a:lnTo>
                  <a:lnTo>
                    <a:pt x="1885176" y="49847"/>
                  </a:lnTo>
                  <a:lnTo>
                    <a:pt x="1827102" y="58271"/>
                  </a:lnTo>
                  <a:lnTo>
                    <a:pt x="1769606" y="67314"/>
                  </a:lnTo>
                  <a:lnTo>
                    <a:pt x="1712707" y="76968"/>
                  </a:lnTo>
                  <a:lnTo>
                    <a:pt x="1656420" y="87223"/>
                  </a:lnTo>
                  <a:lnTo>
                    <a:pt x="1600764" y="98073"/>
                  </a:lnTo>
                  <a:lnTo>
                    <a:pt x="1545755" y="109510"/>
                  </a:lnTo>
                  <a:lnTo>
                    <a:pt x="1491411" y="121524"/>
                  </a:lnTo>
                  <a:lnTo>
                    <a:pt x="1437748" y="134108"/>
                  </a:lnTo>
                  <a:lnTo>
                    <a:pt x="1384784" y="147253"/>
                  </a:lnTo>
                  <a:lnTo>
                    <a:pt x="1332536" y="160952"/>
                  </a:lnTo>
                  <a:lnTo>
                    <a:pt x="1281022" y="175196"/>
                  </a:lnTo>
                  <a:lnTo>
                    <a:pt x="1230257" y="189977"/>
                  </a:lnTo>
                  <a:lnTo>
                    <a:pt x="1180261" y="205287"/>
                  </a:lnTo>
                  <a:lnTo>
                    <a:pt x="1131049" y="221118"/>
                  </a:lnTo>
                  <a:lnTo>
                    <a:pt x="1082639" y="237461"/>
                  </a:lnTo>
                  <a:lnTo>
                    <a:pt x="1035047" y="254309"/>
                  </a:lnTo>
                  <a:lnTo>
                    <a:pt x="988292" y="271653"/>
                  </a:lnTo>
                  <a:lnTo>
                    <a:pt x="942391" y="289485"/>
                  </a:lnTo>
                  <a:lnTo>
                    <a:pt x="897360" y="307797"/>
                  </a:lnTo>
                  <a:lnTo>
                    <a:pt x="853216" y="326580"/>
                  </a:lnTo>
                  <a:lnTo>
                    <a:pt x="809977" y="345827"/>
                  </a:lnTo>
                  <a:lnTo>
                    <a:pt x="767661" y="365529"/>
                  </a:lnTo>
                  <a:lnTo>
                    <a:pt x="726283" y="385679"/>
                  </a:lnTo>
                  <a:lnTo>
                    <a:pt x="685862" y="406267"/>
                  </a:lnTo>
                  <a:lnTo>
                    <a:pt x="646414" y="427287"/>
                  </a:lnTo>
                  <a:lnTo>
                    <a:pt x="607956" y="448729"/>
                  </a:lnTo>
                  <a:lnTo>
                    <a:pt x="570507" y="470585"/>
                  </a:lnTo>
                  <a:lnTo>
                    <a:pt x="534082" y="492848"/>
                  </a:lnTo>
                  <a:lnTo>
                    <a:pt x="498700" y="515509"/>
                  </a:lnTo>
                  <a:lnTo>
                    <a:pt x="464377" y="538560"/>
                  </a:lnTo>
                  <a:lnTo>
                    <a:pt x="431130" y="561992"/>
                  </a:lnTo>
                  <a:lnTo>
                    <a:pt x="398977" y="585799"/>
                  </a:lnTo>
                  <a:lnTo>
                    <a:pt x="367935" y="609971"/>
                  </a:lnTo>
                  <a:lnTo>
                    <a:pt x="338020" y="634500"/>
                  </a:lnTo>
                  <a:lnTo>
                    <a:pt x="281644" y="684597"/>
                  </a:lnTo>
                  <a:lnTo>
                    <a:pt x="229985" y="736025"/>
                  </a:lnTo>
                  <a:lnTo>
                    <a:pt x="183181" y="788719"/>
                  </a:lnTo>
                  <a:lnTo>
                    <a:pt x="141369" y="842613"/>
                  </a:lnTo>
                  <a:lnTo>
                    <a:pt x="104686" y="897643"/>
                  </a:lnTo>
                  <a:lnTo>
                    <a:pt x="73271" y="953741"/>
                  </a:lnTo>
                  <a:lnTo>
                    <a:pt x="47259" y="1010844"/>
                  </a:lnTo>
                  <a:lnTo>
                    <a:pt x="26789" y="1068886"/>
                  </a:lnTo>
                  <a:lnTo>
                    <a:pt x="11997" y="1127801"/>
                  </a:lnTo>
                  <a:lnTo>
                    <a:pt x="3022" y="1187525"/>
                  </a:lnTo>
                  <a:lnTo>
                    <a:pt x="0" y="1247990"/>
                  </a:lnTo>
                  <a:lnTo>
                    <a:pt x="758" y="1278313"/>
                  </a:lnTo>
                  <a:lnTo>
                    <a:pt x="6774" y="1338416"/>
                  </a:lnTo>
                  <a:lnTo>
                    <a:pt x="18675" y="1397745"/>
                  </a:lnTo>
                  <a:lnTo>
                    <a:pt x="36323" y="1456232"/>
                  </a:lnTo>
                  <a:lnTo>
                    <a:pt x="59581" y="1513814"/>
                  </a:lnTo>
                  <a:lnTo>
                    <a:pt x="88312" y="1570424"/>
                  </a:lnTo>
                  <a:lnTo>
                    <a:pt x="122378" y="1625997"/>
                  </a:lnTo>
                  <a:lnTo>
                    <a:pt x="161642" y="1680467"/>
                  </a:lnTo>
                  <a:lnTo>
                    <a:pt x="205967" y="1733770"/>
                  </a:lnTo>
                  <a:lnTo>
                    <a:pt x="255216" y="1785840"/>
                  </a:lnTo>
                  <a:lnTo>
                    <a:pt x="309251" y="1836612"/>
                  </a:lnTo>
                  <a:lnTo>
                    <a:pt x="367935" y="1886019"/>
                  </a:lnTo>
                  <a:lnTo>
                    <a:pt x="398977" y="1910191"/>
                  </a:lnTo>
                  <a:lnTo>
                    <a:pt x="431130" y="1933998"/>
                  </a:lnTo>
                  <a:lnTo>
                    <a:pt x="464377" y="1957431"/>
                  </a:lnTo>
                  <a:lnTo>
                    <a:pt x="498700" y="1980482"/>
                  </a:lnTo>
                  <a:lnTo>
                    <a:pt x="534082" y="2003143"/>
                  </a:lnTo>
                  <a:lnTo>
                    <a:pt x="570507" y="2025406"/>
                  </a:lnTo>
                  <a:lnTo>
                    <a:pt x="607956" y="2047263"/>
                  </a:lnTo>
                  <a:lnTo>
                    <a:pt x="646414" y="2068705"/>
                  </a:lnTo>
                  <a:lnTo>
                    <a:pt x="685862" y="2089724"/>
                  </a:lnTo>
                  <a:lnTo>
                    <a:pt x="726283" y="2110313"/>
                  </a:lnTo>
                  <a:lnTo>
                    <a:pt x="767661" y="2130463"/>
                  </a:lnTo>
                  <a:lnTo>
                    <a:pt x="809977" y="2150165"/>
                  </a:lnTo>
                  <a:lnTo>
                    <a:pt x="853216" y="2169412"/>
                  </a:lnTo>
                  <a:lnTo>
                    <a:pt x="897360" y="2188196"/>
                  </a:lnTo>
                  <a:lnTo>
                    <a:pt x="942391" y="2206508"/>
                  </a:lnTo>
                  <a:lnTo>
                    <a:pt x="988292" y="2224340"/>
                  </a:lnTo>
                  <a:lnTo>
                    <a:pt x="1035047" y="2241684"/>
                  </a:lnTo>
                  <a:lnTo>
                    <a:pt x="1082639" y="2258531"/>
                  </a:lnTo>
                  <a:lnTo>
                    <a:pt x="1131049" y="2274875"/>
                  </a:lnTo>
                  <a:lnTo>
                    <a:pt x="1180261" y="2290706"/>
                  </a:lnTo>
                  <a:lnTo>
                    <a:pt x="1230257" y="2306016"/>
                  </a:lnTo>
                  <a:lnTo>
                    <a:pt x="1281022" y="2320797"/>
                  </a:lnTo>
                  <a:lnTo>
                    <a:pt x="1332536" y="2335041"/>
                  </a:lnTo>
                  <a:lnTo>
                    <a:pt x="1384784" y="2348740"/>
                  </a:lnTo>
                  <a:lnTo>
                    <a:pt x="1437748" y="2361886"/>
                  </a:lnTo>
                  <a:lnTo>
                    <a:pt x="1491411" y="2374469"/>
                  </a:lnTo>
                  <a:lnTo>
                    <a:pt x="1545755" y="2386484"/>
                  </a:lnTo>
                  <a:lnTo>
                    <a:pt x="1600764" y="2397920"/>
                  </a:lnTo>
                  <a:lnTo>
                    <a:pt x="1656420" y="2408770"/>
                  </a:lnTo>
                  <a:lnTo>
                    <a:pt x="1712707" y="2419026"/>
                  </a:lnTo>
                  <a:lnTo>
                    <a:pt x="1769606" y="2428679"/>
                  </a:lnTo>
                  <a:lnTo>
                    <a:pt x="1827102" y="2437722"/>
                  </a:lnTo>
                  <a:lnTo>
                    <a:pt x="1885176" y="2446146"/>
                  </a:lnTo>
                  <a:lnTo>
                    <a:pt x="1943812" y="2453943"/>
                  </a:lnTo>
                  <a:lnTo>
                    <a:pt x="2002992" y="2461105"/>
                  </a:lnTo>
                  <a:lnTo>
                    <a:pt x="2062700" y="2467624"/>
                  </a:lnTo>
                  <a:lnTo>
                    <a:pt x="2122917" y="2473491"/>
                  </a:lnTo>
                  <a:lnTo>
                    <a:pt x="2183628" y="2478698"/>
                  </a:lnTo>
                  <a:lnTo>
                    <a:pt x="2244814" y="2483238"/>
                  </a:lnTo>
                  <a:lnTo>
                    <a:pt x="2306459" y="2487101"/>
                  </a:lnTo>
                  <a:lnTo>
                    <a:pt x="2368545" y="2490281"/>
                  </a:lnTo>
                  <a:lnTo>
                    <a:pt x="2431056" y="2492768"/>
                  </a:lnTo>
                  <a:lnTo>
                    <a:pt x="2493974" y="2494555"/>
                  </a:lnTo>
                  <a:lnTo>
                    <a:pt x="2557281" y="2495633"/>
                  </a:lnTo>
                  <a:lnTo>
                    <a:pt x="2620962" y="2495994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8350" y="4455082"/>
              <a:ext cx="1771650" cy="1117600"/>
            </a:xfrm>
            <a:custGeom>
              <a:avLst/>
              <a:gdLst/>
              <a:ahLst/>
              <a:cxnLst/>
              <a:rect l="l" t="t" r="r" b="b"/>
              <a:pathLst>
                <a:path w="1771650" h="1117600">
                  <a:moveTo>
                    <a:pt x="1657350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1003300"/>
                  </a:lnTo>
                  <a:lnTo>
                    <a:pt x="8981" y="1047793"/>
                  </a:lnTo>
                  <a:lnTo>
                    <a:pt x="33475" y="1084124"/>
                  </a:lnTo>
                  <a:lnTo>
                    <a:pt x="69806" y="1108618"/>
                  </a:lnTo>
                  <a:lnTo>
                    <a:pt x="114300" y="1117600"/>
                  </a:lnTo>
                  <a:lnTo>
                    <a:pt x="1657350" y="1117600"/>
                  </a:lnTo>
                  <a:lnTo>
                    <a:pt x="1701843" y="1108618"/>
                  </a:lnTo>
                  <a:lnTo>
                    <a:pt x="1738174" y="1084124"/>
                  </a:lnTo>
                  <a:lnTo>
                    <a:pt x="1762668" y="1047793"/>
                  </a:lnTo>
                  <a:lnTo>
                    <a:pt x="1771650" y="1003300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8350" y="4455082"/>
              <a:ext cx="1771650" cy="1117600"/>
            </a:xfrm>
            <a:custGeom>
              <a:avLst/>
              <a:gdLst/>
              <a:ahLst/>
              <a:cxnLst/>
              <a:rect l="l" t="t" r="r" b="b"/>
              <a:pathLst>
                <a:path w="1771650" h="1117600">
                  <a:moveTo>
                    <a:pt x="114300" y="0"/>
                  </a:move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1003300"/>
                  </a:lnTo>
                  <a:lnTo>
                    <a:pt x="8981" y="1047793"/>
                  </a:lnTo>
                  <a:lnTo>
                    <a:pt x="33475" y="1084124"/>
                  </a:lnTo>
                  <a:lnTo>
                    <a:pt x="69806" y="1108618"/>
                  </a:lnTo>
                  <a:lnTo>
                    <a:pt x="114300" y="1117600"/>
                  </a:lnTo>
                  <a:lnTo>
                    <a:pt x="1657350" y="1117600"/>
                  </a:lnTo>
                  <a:lnTo>
                    <a:pt x="1701843" y="1108618"/>
                  </a:lnTo>
                  <a:lnTo>
                    <a:pt x="1738174" y="1084124"/>
                  </a:lnTo>
                  <a:lnTo>
                    <a:pt x="1762668" y="1047793"/>
                  </a:lnTo>
                  <a:lnTo>
                    <a:pt x="1771650" y="1003300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lnTo>
                    <a:pt x="114300" y="0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65923" y="4584184"/>
            <a:ext cx="1315085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20"/>
              </a:spcBef>
            </a:pPr>
            <a:r>
              <a:rPr sz="1600" spc="-25" dirty="0">
                <a:solidFill>
                  <a:srgbClr val="E1E1C3"/>
                </a:solidFill>
                <a:latin typeface="Roboto"/>
                <a:cs typeface="Roboto"/>
              </a:rPr>
              <a:t>Flows </a:t>
            </a:r>
            <a:r>
              <a:rPr sz="1600" spc="-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60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E1E1C3"/>
                </a:solidFill>
                <a:latin typeface="Roboto"/>
                <a:cs typeface="Roboto"/>
              </a:rPr>
              <a:t>disinformation  modelling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38500" y="2938884"/>
            <a:ext cx="1784350" cy="847725"/>
            <a:chOff x="3238500" y="2938884"/>
            <a:chExt cx="1784350" cy="847725"/>
          </a:xfrm>
        </p:grpSpPr>
        <p:sp>
          <p:nvSpPr>
            <p:cNvPr id="12" name="object 12"/>
            <p:cNvSpPr/>
            <p:nvPr/>
          </p:nvSpPr>
          <p:spPr>
            <a:xfrm>
              <a:off x="3244850" y="2945234"/>
              <a:ext cx="1771650" cy="835025"/>
            </a:xfrm>
            <a:custGeom>
              <a:avLst/>
              <a:gdLst/>
              <a:ahLst/>
              <a:cxnLst/>
              <a:rect l="l" t="t" r="r" b="b"/>
              <a:pathLst>
                <a:path w="1771650" h="835025">
                  <a:moveTo>
                    <a:pt x="1657350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657350" y="834504"/>
                  </a:lnTo>
                  <a:lnTo>
                    <a:pt x="1701843" y="825522"/>
                  </a:lnTo>
                  <a:lnTo>
                    <a:pt x="1738174" y="801028"/>
                  </a:lnTo>
                  <a:lnTo>
                    <a:pt x="1762668" y="764697"/>
                  </a:lnTo>
                  <a:lnTo>
                    <a:pt x="1771650" y="720204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4850" y="2945234"/>
              <a:ext cx="1771650" cy="835025"/>
            </a:xfrm>
            <a:custGeom>
              <a:avLst/>
              <a:gdLst/>
              <a:ahLst/>
              <a:cxnLst/>
              <a:rect l="l" t="t" r="r" b="b"/>
              <a:pathLst>
                <a:path w="1771650" h="835025">
                  <a:moveTo>
                    <a:pt x="114300" y="0"/>
                  </a:move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657350" y="834504"/>
                  </a:lnTo>
                  <a:lnTo>
                    <a:pt x="1701843" y="825522"/>
                  </a:lnTo>
                  <a:lnTo>
                    <a:pt x="1738174" y="801028"/>
                  </a:lnTo>
                  <a:lnTo>
                    <a:pt x="1762668" y="764697"/>
                  </a:lnTo>
                  <a:lnTo>
                    <a:pt x="1771650" y="720204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lnTo>
                    <a:pt x="114300" y="0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00439" y="3074329"/>
            <a:ext cx="105854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39065" marR="5080" indent="-127000">
              <a:lnSpc>
                <a:spcPct val="104200"/>
              </a:lnSpc>
              <a:spcBef>
                <a:spcPts val="20"/>
              </a:spcBef>
            </a:pPr>
            <a:r>
              <a:rPr sz="1600" spc="-45" dirty="0">
                <a:solidFill>
                  <a:srgbClr val="E1E1C3"/>
                </a:solidFill>
                <a:latin typeface="Roboto"/>
                <a:cs typeface="Roboto"/>
              </a:rPr>
              <a:t>B</a:t>
            </a:r>
            <a:r>
              <a:rPr sz="1600" spc="-30" dirty="0">
                <a:solidFill>
                  <a:srgbClr val="E1E1C3"/>
                </a:solidFill>
                <a:latin typeface="Roboto"/>
                <a:cs typeface="Roboto"/>
              </a:rPr>
              <a:t>eh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aviou</a:t>
            </a:r>
            <a:r>
              <a:rPr sz="1600" spc="-65" dirty="0">
                <a:solidFill>
                  <a:srgbClr val="E1E1C3"/>
                </a:solidFill>
                <a:latin typeface="Roboto"/>
                <a:cs typeface="Roboto"/>
              </a:rPr>
              <a:t>r</a:t>
            </a:r>
            <a:r>
              <a:rPr sz="1600" spc="-30" dirty="0">
                <a:solidFill>
                  <a:srgbClr val="E1E1C3"/>
                </a:solidFill>
                <a:latin typeface="Roboto"/>
                <a:cs typeface="Roboto"/>
              </a:rPr>
              <a:t>al 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analyses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75150" y="5234284"/>
            <a:ext cx="1955800" cy="847725"/>
            <a:chOff x="4375150" y="5234284"/>
            <a:chExt cx="1955800" cy="847725"/>
          </a:xfrm>
        </p:grpSpPr>
        <p:sp>
          <p:nvSpPr>
            <p:cNvPr id="16" name="object 16"/>
            <p:cNvSpPr/>
            <p:nvPr/>
          </p:nvSpPr>
          <p:spPr>
            <a:xfrm>
              <a:off x="4381500" y="5240634"/>
              <a:ext cx="1943100" cy="835025"/>
            </a:xfrm>
            <a:custGeom>
              <a:avLst/>
              <a:gdLst/>
              <a:ahLst/>
              <a:cxnLst/>
              <a:rect l="l" t="t" r="r" b="b"/>
              <a:pathLst>
                <a:path w="1943100" h="835025">
                  <a:moveTo>
                    <a:pt x="1828800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828800" y="834504"/>
                  </a:lnTo>
                  <a:lnTo>
                    <a:pt x="1873293" y="825522"/>
                  </a:lnTo>
                  <a:lnTo>
                    <a:pt x="1909624" y="801028"/>
                  </a:lnTo>
                  <a:lnTo>
                    <a:pt x="1934118" y="764697"/>
                  </a:lnTo>
                  <a:lnTo>
                    <a:pt x="1943100" y="720204"/>
                  </a:lnTo>
                  <a:lnTo>
                    <a:pt x="1943100" y="114300"/>
                  </a:lnTo>
                  <a:lnTo>
                    <a:pt x="1934118" y="69806"/>
                  </a:lnTo>
                  <a:lnTo>
                    <a:pt x="1909624" y="33475"/>
                  </a:lnTo>
                  <a:lnTo>
                    <a:pt x="1873293" y="8981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81500" y="5240634"/>
              <a:ext cx="1943100" cy="835025"/>
            </a:xfrm>
            <a:custGeom>
              <a:avLst/>
              <a:gdLst/>
              <a:ahLst/>
              <a:cxnLst/>
              <a:rect l="l" t="t" r="r" b="b"/>
              <a:pathLst>
                <a:path w="1943100" h="835025">
                  <a:moveTo>
                    <a:pt x="114300" y="0"/>
                  </a:move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828800" y="834504"/>
                  </a:lnTo>
                  <a:lnTo>
                    <a:pt x="1873293" y="825522"/>
                  </a:lnTo>
                  <a:lnTo>
                    <a:pt x="1909624" y="801028"/>
                  </a:lnTo>
                  <a:lnTo>
                    <a:pt x="1934118" y="764697"/>
                  </a:lnTo>
                  <a:lnTo>
                    <a:pt x="1943100" y="720204"/>
                  </a:lnTo>
                  <a:lnTo>
                    <a:pt x="1943100" y="114300"/>
                  </a:lnTo>
                  <a:lnTo>
                    <a:pt x="1934118" y="69806"/>
                  </a:lnTo>
                  <a:lnTo>
                    <a:pt x="1909624" y="33475"/>
                  </a:lnTo>
                  <a:lnTo>
                    <a:pt x="1873293" y="8981"/>
                  </a:lnTo>
                  <a:lnTo>
                    <a:pt x="1828800" y="0"/>
                  </a:lnTo>
                  <a:lnTo>
                    <a:pt x="114300" y="0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25689" y="5369733"/>
            <a:ext cx="145224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36550" marR="5080" indent="-324485">
              <a:lnSpc>
                <a:spcPct val="104200"/>
              </a:lnSpc>
              <a:spcBef>
                <a:spcPts val="20"/>
              </a:spcBef>
            </a:pPr>
            <a:r>
              <a:rPr sz="1600" spc="-45" dirty="0">
                <a:solidFill>
                  <a:srgbClr val="E1E1C3"/>
                </a:solidFill>
                <a:latin typeface="Roboto"/>
                <a:cs typeface="Roboto"/>
              </a:rPr>
              <a:t>Socio-economic 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analyses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56750" y="2779327"/>
            <a:ext cx="1784350" cy="1130300"/>
            <a:chOff x="5656750" y="2779327"/>
            <a:chExt cx="1784350" cy="1130300"/>
          </a:xfrm>
        </p:grpSpPr>
        <p:sp>
          <p:nvSpPr>
            <p:cNvPr id="20" name="object 20"/>
            <p:cNvSpPr/>
            <p:nvPr/>
          </p:nvSpPr>
          <p:spPr>
            <a:xfrm>
              <a:off x="5663100" y="2785677"/>
              <a:ext cx="1771650" cy="1117600"/>
            </a:xfrm>
            <a:custGeom>
              <a:avLst/>
              <a:gdLst/>
              <a:ahLst/>
              <a:cxnLst/>
              <a:rect l="l" t="t" r="r" b="b"/>
              <a:pathLst>
                <a:path w="1771650" h="1117600">
                  <a:moveTo>
                    <a:pt x="1657350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1003300"/>
                  </a:lnTo>
                  <a:lnTo>
                    <a:pt x="8981" y="1047793"/>
                  </a:lnTo>
                  <a:lnTo>
                    <a:pt x="33475" y="1084124"/>
                  </a:lnTo>
                  <a:lnTo>
                    <a:pt x="69806" y="1108618"/>
                  </a:lnTo>
                  <a:lnTo>
                    <a:pt x="114300" y="1117600"/>
                  </a:lnTo>
                  <a:lnTo>
                    <a:pt x="1657350" y="1117600"/>
                  </a:lnTo>
                  <a:lnTo>
                    <a:pt x="1701843" y="1108618"/>
                  </a:lnTo>
                  <a:lnTo>
                    <a:pt x="1738174" y="1084124"/>
                  </a:lnTo>
                  <a:lnTo>
                    <a:pt x="1762668" y="1047793"/>
                  </a:lnTo>
                  <a:lnTo>
                    <a:pt x="1771650" y="1003300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3100" y="2785677"/>
              <a:ext cx="1771650" cy="1117600"/>
            </a:xfrm>
            <a:custGeom>
              <a:avLst/>
              <a:gdLst/>
              <a:ahLst/>
              <a:cxnLst/>
              <a:rect l="l" t="t" r="r" b="b"/>
              <a:pathLst>
                <a:path w="1771650" h="1117600">
                  <a:moveTo>
                    <a:pt x="114300" y="0"/>
                  </a:move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1003300"/>
                  </a:lnTo>
                  <a:lnTo>
                    <a:pt x="8981" y="1047793"/>
                  </a:lnTo>
                  <a:lnTo>
                    <a:pt x="33475" y="1084124"/>
                  </a:lnTo>
                  <a:lnTo>
                    <a:pt x="69806" y="1108618"/>
                  </a:lnTo>
                  <a:lnTo>
                    <a:pt x="114300" y="1117600"/>
                  </a:lnTo>
                  <a:lnTo>
                    <a:pt x="1657350" y="1117600"/>
                  </a:lnTo>
                  <a:lnTo>
                    <a:pt x="1701843" y="1108618"/>
                  </a:lnTo>
                  <a:lnTo>
                    <a:pt x="1738174" y="1084124"/>
                  </a:lnTo>
                  <a:lnTo>
                    <a:pt x="1762668" y="1047793"/>
                  </a:lnTo>
                  <a:lnTo>
                    <a:pt x="1771650" y="1003300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lnTo>
                    <a:pt x="114300" y="0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28141" y="2914783"/>
            <a:ext cx="1440815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04200"/>
              </a:lnSpc>
              <a:spcBef>
                <a:spcPts val="20"/>
              </a:spcBef>
            </a:pPr>
            <a:r>
              <a:rPr sz="1600" spc="-30" dirty="0">
                <a:solidFill>
                  <a:srgbClr val="E1E1C3"/>
                </a:solidFill>
                <a:latin typeface="Roboto"/>
                <a:cs typeface="Roboto"/>
              </a:rPr>
              <a:t>Desinformation </a:t>
            </a:r>
            <a:r>
              <a:rPr sz="1600" spc="-25" dirty="0">
                <a:solidFill>
                  <a:srgbClr val="E1E1C3"/>
                </a:solidFill>
                <a:latin typeface="Roboto"/>
                <a:cs typeface="Roboto"/>
              </a:rPr>
              <a:t> impact</a:t>
            </a:r>
            <a:r>
              <a:rPr sz="1600" spc="-6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600" spc="-6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Risk </a:t>
            </a:r>
            <a:r>
              <a:rPr sz="1600" spc="-38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analyses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88150" y="4387081"/>
            <a:ext cx="1784350" cy="847725"/>
            <a:chOff x="6788150" y="4387081"/>
            <a:chExt cx="1784350" cy="847725"/>
          </a:xfrm>
        </p:grpSpPr>
        <p:sp>
          <p:nvSpPr>
            <p:cNvPr id="24" name="object 24"/>
            <p:cNvSpPr/>
            <p:nvPr/>
          </p:nvSpPr>
          <p:spPr>
            <a:xfrm>
              <a:off x="6794500" y="4393431"/>
              <a:ext cx="1771650" cy="835025"/>
            </a:xfrm>
            <a:custGeom>
              <a:avLst/>
              <a:gdLst/>
              <a:ahLst/>
              <a:cxnLst/>
              <a:rect l="l" t="t" r="r" b="b"/>
              <a:pathLst>
                <a:path w="1771650" h="835025">
                  <a:moveTo>
                    <a:pt x="1657350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657350" y="834504"/>
                  </a:lnTo>
                  <a:lnTo>
                    <a:pt x="1701843" y="825522"/>
                  </a:lnTo>
                  <a:lnTo>
                    <a:pt x="1738174" y="801028"/>
                  </a:lnTo>
                  <a:lnTo>
                    <a:pt x="1762668" y="764697"/>
                  </a:lnTo>
                  <a:lnTo>
                    <a:pt x="1771650" y="720204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4500" y="4393431"/>
              <a:ext cx="1771650" cy="835025"/>
            </a:xfrm>
            <a:custGeom>
              <a:avLst/>
              <a:gdLst/>
              <a:ahLst/>
              <a:cxnLst/>
              <a:rect l="l" t="t" r="r" b="b"/>
              <a:pathLst>
                <a:path w="1771650" h="835025">
                  <a:moveTo>
                    <a:pt x="114300" y="0"/>
                  </a:move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720204"/>
                  </a:lnTo>
                  <a:lnTo>
                    <a:pt x="8981" y="764697"/>
                  </a:lnTo>
                  <a:lnTo>
                    <a:pt x="33475" y="801028"/>
                  </a:lnTo>
                  <a:lnTo>
                    <a:pt x="69806" y="825522"/>
                  </a:lnTo>
                  <a:lnTo>
                    <a:pt x="114300" y="834504"/>
                  </a:lnTo>
                  <a:lnTo>
                    <a:pt x="1657350" y="834504"/>
                  </a:lnTo>
                  <a:lnTo>
                    <a:pt x="1701843" y="825522"/>
                  </a:lnTo>
                  <a:lnTo>
                    <a:pt x="1738174" y="801028"/>
                  </a:lnTo>
                  <a:lnTo>
                    <a:pt x="1762668" y="764697"/>
                  </a:lnTo>
                  <a:lnTo>
                    <a:pt x="1771650" y="720204"/>
                  </a:lnTo>
                  <a:lnTo>
                    <a:pt x="1771650" y="114300"/>
                  </a:lnTo>
                  <a:lnTo>
                    <a:pt x="1762668" y="69806"/>
                  </a:lnTo>
                  <a:lnTo>
                    <a:pt x="1738174" y="33475"/>
                  </a:lnTo>
                  <a:lnTo>
                    <a:pt x="1701843" y="8981"/>
                  </a:lnTo>
                  <a:lnTo>
                    <a:pt x="1657350" y="0"/>
                  </a:lnTo>
                  <a:lnTo>
                    <a:pt x="114300" y="0"/>
                  </a:lnTo>
                  <a:close/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19417" y="4525984"/>
            <a:ext cx="132016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9875" marR="5080" indent="-257810">
              <a:lnSpc>
                <a:spcPct val="104200"/>
              </a:lnSpc>
              <a:spcBef>
                <a:spcPts val="20"/>
              </a:spcBef>
            </a:pP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D&amp;</a:t>
            </a:r>
            <a:r>
              <a:rPr sz="1600" spc="-15" dirty="0">
                <a:solidFill>
                  <a:srgbClr val="E1E1C3"/>
                </a:solidFill>
                <a:latin typeface="Roboto"/>
                <a:cs typeface="Roboto"/>
              </a:rPr>
              <a:t>F</a:t>
            </a:r>
            <a:r>
              <a:rPr sz="1600" spc="5" dirty="0">
                <a:solidFill>
                  <a:srgbClr val="E1E1C3"/>
                </a:solidFill>
                <a:latin typeface="Roboto"/>
                <a:cs typeface="Roboto"/>
              </a:rPr>
              <a:t>N</a:t>
            </a:r>
            <a:r>
              <a:rPr sz="16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sour</a:t>
            </a:r>
            <a:r>
              <a:rPr sz="1600" spc="-35" dirty="0">
                <a:solidFill>
                  <a:srgbClr val="E1E1C3"/>
                </a:solidFill>
                <a:latin typeface="Roboto"/>
                <a:cs typeface="Roboto"/>
              </a:rPr>
              <a:t>ces'  </a:t>
            </a:r>
            <a:r>
              <a:rPr sz="1600" spc="-40" dirty="0">
                <a:solidFill>
                  <a:srgbClr val="E1E1C3"/>
                </a:solidFill>
                <a:latin typeface="Roboto"/>
                <a:cs typeface="Roboto"/>
              </a:rPr>
              <a:t>analyses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3512" y="4264228"/>
            <a:ext cx="2275205" cy="476884"/>
          </a:xfrm>
          <a:custGeom>
            <a:avLst/>
            <a:gdLst/>
            <a:ahLst/>
            <a:cxnLst/>
            <a:rect l="l" t="t" r="r" b="b"/>
            <a:pathLst>
              <a:path w="2275204" h="476885">
                <a:moveTo>
                  <a:pt x="299554" y="33045"/>
                </a:moveTo>
                <a:lnTo>
                  <a:pt x="293128" y="26619"/>
                </a:lnTo>
                <a:lnTo>
                  <a:pt x="6426" y="26619"/>
                </a:lnTo>
                <a:lnTo>
                  <a:pt x="0" y="33045"/>
                </a:lnTo>
                <a:lnTo>
                  <a:pt x="0" y="470166"/>
                </a:lnTo>
                <a:lnTo>
                  <a:pt x="6426" y="476592"/>
                </a:lnTo>
                <a:lnTo>
                  <a:pt x="142062" y="476592"/>
                </a:lnTo>
                <a:lnTo>
                  <a:pt x="148488" y="470166"/>
                </a:lnTo>
                <a:lnTo>
                  <a:pt x="148488" y="333883"/>
                </a:lnTo>
                <a:lnTo>
                  <a:pt x="271272" y="333883"/>
                </a:lnTo>
                <a:lnTo>
                  <a:pt x="277698" y="327456"/>
                </a:lnTo>
                <a:lnTo>
                  <a:pt x="277698" y="216890"/>
                </a:lnTo>
                <a:lnTo>
                  <a:pt x="277698" y="214960"/>
                </a:lnTo>
                <a:lnTo>
                  <a:pt x="271272" y="208534"/>
                </a:lnTo>
                <a:lnTo>
                  <a:pt x="259702" y="208534"/>
                </a:lnTo>
                <a:lnTo>
                  <a:pt x="148488" y="216890"/>
                </a:lnTo>
                <a:lnTo>
                  <a:pt x="148488" y="148107"/>
                </a:lnTo>
                <a:lnTo>
                  <a:pt x="293128" y="148107"/>
                </a:lnTo>
                <a:lnTo>
                  <a:pt x="299554" y="141681"/>
                </a:lnTo>
                <a:lnTo>
                  <a:pt x="299554" y="33045"/>
                </a:lnTo>
                <a:close/>
              </a:path>
              <a:path w="2275204" h="476885">
                <a:moveTo>
                  <a:pt x="647306" y="33045"/>
                </a:moveTo>
                <a:lnTo>
                  <a:pt x="640880" y="26619"/>
                </a:lnTo>
                <a:lnTo>
                  <a:pt x="354190" y="26619"/>
                </a:lnTo>
                <a:lnTo>
                  <a:pt x="347751" y="33045"/>
                </a:lnTo>
                <a:lnTo>
                  <a:pt x="347751" y="470166"/>
                </a:lnTo>
                <a:lnTo>
                  <a:pt x="354190" y="476592"/>
                </a:lnTo>
                <a:lnTo>
                  <a:pt x="640880" y="476592"/>
                </a:lnTo>
                <a:lnTo>
                  <a:pt x="647306" y="470166"/>
                </a:lnTo>
                <a:lnTo>
                  <a:pt x="647306" y="359600"/>
                </a:lnTo>
                <a:lnTo>
                  <a:pt x="640232" y="353174"/>
                </a:lnTo>
                <a:lnTo>
                  <a:pt x="629958" y="353174"/>
                </a:lnTo>
                <a:lnTo>
                  <a:pt x="496252" y="359600"/>
                </a:lnTo>
                <a:lnTo>
                  <a:pt x="496252" y="313956"/>
                </a:lnTo>
                <a:lnTo>
                  <a:pt x="619023" y="313956"/>
                </a:lnTo>
                <a:lnTo>
                  <a:pt x="625449" y="307530"/>
                </a:lnTo>
                <a:lnTo>
                  <a:pt x="625449" y="198894"/>
                </a:lnTo>
                <a:lnTo>
                  <a:pt x="619023" y="192468"/>
                </a:lnTo>
                <a:lnTo>
                  <a:pt x="496252" y="192468"/>
                </a:lnTo>
                <a:lnTo>
                  <a:pt x="496252" y="148107"/>
                </a:lnTo>
                <a:lnTo>
                  <a:pt x="640880" y="148107"/>
                </a:lnTo>
                <a:lnTo>
                  <a:pt x="647306" y="141681"/>
                </a:lnTo>
                <a:lnTo>
                  <a:pt x="647306" y="33045"/>
                </a:lnTo>
                <a:close/>
              </a:path>
              <a:path w="2275204" h="476885">
                <a:moveTo>
                  <a:pt x="1072184" y="461137"/>
                </a:moveTo>
                <a:lnTo>
                  <a:pt x="1067066" y="450240"/>
                </a:lnTo>
                <a:lnTo>
                  <a:pt x="989850" y="337096"/>
                </a:lnTo>
                <a:lnTo>
                  <a:pt x="974509" y="314604"/>
                </a:lnTo>
                <a:lnTo>
                  <a:pt x="1009650" y="295440"/>
                </a:lnTo>
                <a:lnTo>
                  <a:pt x="1055166" y="238099"/>
                </a:lnTo>
                <a:lnTo>
                  <a:pt x="1067663" y="167767"/>
                </a:lnTo>
                <a:lnTo>
                  <a:pt x="1061910" y="134607"/>
                </a:lnTo>
                <a:lnTo>
                  <a:pt x="1047127" y="99212"/>
                </a:lnTo>
                <a:lnTo>
                  <a:pt x="993571" y="47231"/>
                </a:lnTo>
                <a:lnTo>
                  <a:pt x="954417" y="32080"/>
                </a:lnTo>
                <a:lnTo>
                  <a:pt x="918972" y="28003"/>
                </a:lnTo>
                <a:lnTo>
                  <a:pt x="918972" y="177520"/>
                </a:lnTo>
                <a:lnTo>
                  <a:pt x="907186" y="207479"/>
                </a:lnTo>
                <a:lnTo>
                  <a:pt x="872934" y="221399"/>
                </a:lnTo>
                <a:lnTo>
                  <a:pt x="853655" y="221399"/>
                </a:lnTo>
                <a:lnTo>
                  <a:pt x="853655" y="134607"/>
                </a:lnTo>
                <a:lnTo>
                  <a:pt x="872934" y="134607"/>
                </a:lnTo>
                <a:lnTo>
                  <a:pt x="907732" y="147815"/>
                </a:lnTo>
                <a:lnTo>
                  <a:pt x="918972" y="177520"/>
                </a:lnTo>
                <a:lnTo>
                  <a:pt x="918972" y="28003"/>
                </a:lnTo>
                <a:lnTo>
                  <a:pt x="907008" y="26619"/>
                </a:lnTo>
                <a:lnTo>
                  <a:pt x="711593" y="26619"/>
                </a:lnTo>
                <a:lnTo>
                  <a:pt x="705167" y="33045"/>
                </a:lnTo>
                <a:lnTo>
                  <a:pt x="705167" y="470166"/>
                </a:lnTo>
                <a:lnTo>
                  <a:pt x="711593" y="476592"/>
                </a:lnTo>
                <a:lnTo>
                  <a:pt x="847229" y="476592"/>
                </a:lnTo>
                <a:lnTo>
                  <a:pt x="853655" y="470166"/>
                </a:lnTo>
                <a:lnTo>
                  <a:pt x="853655" y="337096"/>
                </a:lnTo>
                <a:lnTo>
                  <a:pt x="918578" y="467588"/>
                </a:lnTo>
                <a:lnTo>
                  <a:pt x="921156" y="472732"/>
                </a:lnTo>
                <a:lnTo>
                  <a:pt x="926934" y="476592"/>
                </a:lnTo>
                <a:lnTo>
                  <a:pt x="1053566" y="476592"/>
                </a:lnTo>
                <a:lnTo>
                  <a:pt x="1065072" y="474738"/>
                </a:lnTo>
                <a:lnTo>
                  <a:pt x="1071397" y="469442"/>
                </a:lnTo>
                <a:lnTo>
                  <a:pt x="1072184" y="461137"/>
                </a:lnTo>
                <a:close/>
              </a:path>
              <a:path w="2275204" h="476885">
                <a:moveTo>
                  <a:pt x="2081834" y="249605"/>
                </a:moveTo>
                <a:lnTo>
                  <a:pt x="2079917" y="234149"/>
                </a:lnTo>
                <a:lnTo>
                  <a:pt x="2070417" y="222008"/>
                </a:lnTo>
                <a:lnTo>
                  <a:pt x="2056218" y="216433"/>
                </a:lnTo>
                <a:lnTo>
                  <a:pt x="2050681" y="216001"/>
                </a:lnTo>
                <a:lnTo>
                  <a:pt x="2043544" y="218224"/>
                </a:lnTo>
                <a:lnTo>
                  <a:pt x="2037562" y="223329"/>
                </a:lnTo>
                <a:lnTo>
                  <a:pt x="2009952" y="250532"/>
                </a:lnTo>
                <a:lnTo>
                  <a:pt x="1979066" y="276034"/>
                </a:lnTo>
                <a:lnTo>
                  <a:pt x="1944573" y="294208"/>
                </a:lnTo>
                <a:lnTo>
                  <a:pt x="1906143" y="299389"/>
                </a:lnTo>
                <a:lnTo>
                  <a:pt x="1868601" y="287489"/>
                </a:lnTo>
                <a:lnTo>
                  <a:pt x="1843633" y="263639"/>
                </a:lnTo>
                <a:lnTo>
                  <a:pt x="1825828" y="231724"/>
                </a:lnTo>
                <a:lnTo>
                  <a:pt x="1813572" y="204152"/>
                </a:lnTo>
                <a:lnTo>
                  <a:pt x="1809788" y="195643"/>
                </a:lnTo>
                <a:lnTo>
                  <a:pt x="1798167" y="171538"/>
                </a:lnTo>
                <a:lnTo>
                  <a:pt x="1784375" y="153403"/>
                </a:lnTo>
                <a:lnTo>
                  <a:pt x="1765655" y="141414"/>
                </a:lnTo>
                <a:lnTo>
                  <a:pt x="1739252" y="135737"/>
                </a:lnTo>
                <a:lnTo>
                  <a:pt x="1723453" y="138912"/>
                </a:lnTo>
                <a:lnTo>
                  <a:pt x="1709191" y="145745"/>
                </a:lnTo>
                <a:lnTo>
                  <a:pt x="1695831" y="154470"/>
                </a:lnTo>
                <a:lnTo>
                  <a:pt x="1682724" y="163347"/>
                </a:lnTo>
                <a:lnTo>
                  <a:pt x="1672729" y="170903"/>
                </a:lnTo>
                <a:lnTo>
                  <a:pt x="1662734" y="178320"/>
                </a:lnTo>
                <a:lnTo>
                  <a:pt x="1629867" y="201015"/>
                </a:lnTo>
                <a:lnTo>
                  <a:pt x="1590268" y="220065"/>
                </a:lnTo>
                <a:lnTo>
                  <a:pt x="1570736" y="222821"/>
                </a:lnTo>
                <a:lnTo>
                  <a:pt x="1565186" y="222389"/>
                </a:lnTo>
                <a:lnTo>
                  <a:pt x="1550606" y="171538"/>
                </a:lnTo>
                <a:lnTo>
                  <a:pt x="1550352" y="140385"/>
                </a:lnTo>
                <a:lnTo>
                  <a:pt x="1548930" y="126301"/>
                </a:lnTo>
                <a:lnTo>
                  <a:pt x="1526667" y="76504"/>
                </a:lnTo>
                <a:lnTo>
                  <a:pt x="1483436" y="57073"/>
                </a:lnTo>
                <a:lnTo>
                  <a:pt x="1440014" y="65328"/>
                </a:lnTo>
                <a:lnTo>
                  <a:pt x="1396377" y="91427"/>
                </a:lnTo>
                <a:lnTo>
                  <a:pt x="1355382" y="127381"/>
                </a:lnTo>
                <a:lnTo>
                  <a:pt x="1319860" y="165150"/>
                </a:lnTo>
                <a:lnTo>
                  <a:pt x="1275842" y="216433"/>
                </a:lnTo>
                <a:lnTo>
                  <a:pt x="1243888" y="256222"/>
                </a:lnTo>
                <a:lnTo>
                  <a:pt x="1227836" y="276669"/>
                </a:lnTo>
                <a:lnTo>
                  <a:pt x="1207541" y="302082"/>
                </a:lnTo>
                <a:lnTo>
                  <a:pt x="1197229" y="314439"/>
                </a:lnTo>
                <a:lnTo>
                  <a:pt x="1186294" y="326364"/>
                </a:lnTo>
                <a:lnTo>
                  <a:pt x="1184808" y="327634"/>
                </a:lnTo>
                <a:lnTo>
                  <a:pt x="1183424" y="327520"/>
                </a:lnTo>
                <a:lnTo>
                  <a:pt x="1183309" y="328917"/>
                </a:lnTo>
                <a:lnTo>
                  <a:pt x="1183525" y="326136"/>
                </a:lnTo>
                <a:lnTo>
                  <a:pt x="1186180" y="277863"/>
                </a:lnTo>
                <a:lnTo>
                  <a:pt x="1191717" y="229222"/>
                </a:lnTo>
                <a:lnTo>
                  <a:pt x="1199515" y="180543"/>
                </a:lnTo>
                <a:lnTo>
                  <a:pt x="1208913" y="132105"/>
                </a:lnTo>
                <a:lnTo>
                  <a:pt x="1219276" y="84201"/>
                </a:lnTo>
                <a:lnTo>
                  <a:pt x="1229969" y="37134"/>
                </a:lnTo>
                <a:lnTo>
                  <a:pt x="1229614" y="22834"/>
                </a:lnTo>
                <a:lnTo>
                  <a:pt x="1223276" y="11341"/>
                </a:lnTo>
                <a:lnTo>
                  <a:pt x="1213015" y="3454"/>
                </a:lnTo>
                <a:lnTo>
                  <a:pt x="1200835" y="0"/>
                </a:lnTo>
                <a:lnTo>
                  <a:pt x="1193571" y="736"/>
                </a:lnTo>
                <a:lnTo>
                  <a:pt x="1166609" y="66395"/>
                </a:lnTo>
                <a:lnTo>
                  <a:pt x="1156868" y="114007"/>
                </a:lnTo>
                <a:lnTo>
                  <a:pt x="1148029" y="161861"/>
                </a:lnTo>
                <a:lnTo>
                  <a:pt x="1140333" y="209905"/>
                </a:lnTo>
                <a:lnTo>
                  <a:pt x="1134021" y="258140"/>
                </a:lnTo>
                <a:lnTo>
                  <a:pt x="1129322" y="306539"/>
                </a:lnTo>
                <a:lnTo>
                  <a:pt x="1127963" y="335064"/>
                </a:lnTo>
                <a:lnTo>
                  <a:pt x="1130871" y="364324"/>
                </a:lnTo>
                <a:lnTo>
                  <a:pt x="1142339" y="387718"/>
                </a:lnTo>
                <a:lnTo>
                  <a:pt x="1166672" y="398678"/>
                </a:lnTo>
                <a:lnTo>
                  <a:pt x="1174978" y="399326"/>
                </a:lnTo>
                <a:lnTo>
                  <a:pt x="1211770" y="383413"/>
                </a:lnTo>
                <a:lnTo>
                  <a:pt x="1247000" y="347510"/>
                </a:lnTo>
                <a:lnTo>
                  <a:pt x="1260729" y="328917"/>
                </a:lnTo>
                <a:lnTo>
                  <a:pt x="1261681" y="327634"/>
                </a:lnTo>
                <a:lnTo>
                  <a:pt x="1278001" y="305523"/>
                </a:lnTo>
                <a:lnTo>
                  <a:pt x="1302118" y="271360"/>
                </a:lnTo>
                <a:lnTo>
                  <a:pt x="1323479" y="244360"/>
                </a:lnTo>
                <a:lnTo>
                  <a:pt x="1355737" y="206298"/>
                </a:lnTo>
                <a:lnTo>
                  <a:pt x="1393088" y="167246"/>
                </a:lnTo>
                <a:lnTo>
                  <a:pt x="1429740" y="137223"/>
                </a:lnTo>
                <a:lnTo>
                  <a:pt x="1459865" y="126301"/>
                </a:lnTo>
                <a:lnTo>
                  <a:pt x="1464017" y="126631"/>
                </a:lnTo>
                <a:lnTo>
                  <a:pt x="1468069" y="128333"/>
                </a:lnTo>
                <a:lnTo>
                  <a:pt x="1473504" y="130162"/>
                </a:lnTo>
                <a:lnTo>
                  <a:pt x="1492999" y="142760"/>
                </a:lnTo>
                <a:lnTo>
                  <a:pt x="1499362" y="157975"/>
                </a:lnTo>
                <a:lnTo>
                  <a:pt x="1499387" y="165150"/>
                </a:lnTo>
                <a:lnTo>
                  <a:pt x="1499514" y="180543"/>
                </a:lnTo>
                <a:lnTo>
                  <a:pt x="1507185" y="235026"/>
                </a:lnTo>
                <a:lnTo>
                  <a:pt x="1539189" y="285534"/>
                </a:lnTo>
                <a:lnTo>
                  <a:pt x="1573377" y="295503"/>
                </a:lnTo>
                <a:lnTo>
                  <a:pt x="1593684" y="290715"/>
                </a:lnTo>
                <a:lnTo>
                  <a:pt x="1630540" y="268846"/>
                </a:lnTo>
                <a:lnTo>
                  <a:pt x="1662239" y="245376"/>
                </a:lnTo>
                <a:lnTo>
                  <a:pt x="1677581" y="233146"/>
                </a:lnTo>
                <a:lnTo>
                  <a:pt x="1691881" y="222821"/>
                </a:lnTo>
                <a:lnTo>
                  <a:pt x="1727962" y="206108"/>
                </a:lnTo>
                <a:lnTo>
                  <a:pt x="1740827" y="204152"/>
                </a:lnTo>
                <a:lnTo>
                  <a:pt x="1748917" y="206883"/>
                </a:lnTo>
                <a:lnTo>
                  <a:pt x="1755241" y="213652"/>
                </a:lnTo>
                <a:lnTo>
                  <a:pt x="1760982" y="224548"/>
                </a:lnTo>
                <a:lnTo>
                  <a:pt x="1767306" y="239687"/>
                </a:lnTo>
                <a:lnTo>
                  <a:pt x="1790585" y="286372"/>
                </a:lnTo>
                <a:lnTo>
                  <a:pt x="1819910" y="319430"/>
                </a:lnTo>
                <a:lnTo>
                  <a:pt x="1853895" y="339788"/>
                </a:lnTo>
                <a:lnTo>
                  <a:pt x="1891144" y="348386"/>
                </a:lnTo>
                <a:lnTo>
                  <a:pt x="1937067" y="344982"/>
                </a:lnTo>
                <a:lnTo>
                  <a:pt x="1984133" y="328879"/>
                </a:lnTo>
                <a:lnTo>
                  <a:pt x="2030234" y="301713"/>
                </a:lnTo>
                <a:lnTo>
                  <a:pt x="2032977" y="299389"/>
                </a:lnTo>
                <a:lnTo>
                  <a:pt x="2073287" y="265163"/>
                </a:lnTo>
                <a:lnTo>
                  <a:pt x="2081834" y="249605"/>
                </a:lnTo>
                <a:close/>
              </a:path>
              <a:path w="2275204" h="476885">
                <a:moveTo>
                  <a:pt x="2274900" y="33045"/>
                </a:moveTo>
                <a:lnTo>
                  <a:pt x="2268474" y="26619"/>
                </a:lnTo>
                <a:lnTo>
                  <a:pt x="2132838" y="26619"/>
                </a:lnTo>
                <a:lnTo>
                  <a:pt x="2126411" y="33045"/>
                </a:lnTo>
                <a:lnTo>
                  <a:pt x="2126411" y="470166"/>
                </a:lnTo>
                <a:lnTo>
                  <a:pt x="2132838" y="476592"/>
                </a:lnTo>
                <a:lnTo>
                  <a:pt x="2268474" y="476592"/>
                </a:lnTo>
                <a:lnTo>
                  <a:pt x="2274900" y="470166"/>
                </a:lnTo>
                <a:lnTo>
                  <a:pt x="2274900" y="330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18800" y="3362473"/>
            <a:ext cx="1771650" cy="835025"/>
          </a:xfrm>
          <a:custGeom>
            <a:avLst/>
            <a:gdLst/>
            <a:ahLst/>
            <a:cxnLst/>
            <a:rect l="l" t="t" r="r" b="b"/>
            <a:pathLst>
              <a:path w="1771650" h="835025">
                <a:moveTo>
                  <a:pt x="1657350" y="0"/>
                </a:moveTo>
                <a:lnTo>
                  <a:pt x="114300" y="0"/>
                </a:ln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0" y="720204"/>
                </a:lnTo>
                <a:lnTo>
                  <a:pt x="8981" y="764697"/>
                </a:lnTo>
                <a:lnTo>
                  <a:pt x="33475" y="801028"/>
                </a:lnTo>
                <a:lnTo>
                  <a:pt x="69806" y="825522"/>
                </a:lnTo>
                <a:lnTo>
                  <a:pt x="114300" y="834504"/>
                </a:lnTo>
                <a:lnTo>
                  <a:pt x="1657350" y="834504"/>
                </a:lnTo>
                <a:lnTo>
                  <a:pt x="1701843" y="825522"/>
                </a:lnTo>
                <a:lnTo>
                  <a:pt x="1738174" y="801028"/>
                </a:lnTo>
                <a:lnTo>
                  <a:pt x="1762668" y="764697"/>
                </a:lnTo>
                <a:lnTo>
                  <a:pt x="1771650" y="720204"/>
                </a:lnTo>
                <a:lnTo>
                  <a:pt x="1771650" y="114300"/>
                </a:lnTo>
                <a:lnTo>
                  <a:pt x="1762668" y="69806"/>
                </a:lnTo>
                <a:lnTo>
                  <a:pt x="1738174" y="33475"/>
                </a:lnTo>
                <a:lnTo>
                  <a:pt x="1701843" y="8981"/>
                </a:lnTo>
                <a:lnTo>
                  <a:pt x="1657350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936993" y="3495036"/>
            <a:ext cx="133413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97510" marR="5080" indent="-385445">
              <a:lnSpc>
                <a:spcPct val="104200"/>
              </a:lnSpc>
              <a:spcBef>
                <a:spcPts val="20"/>
              </a:spcBef>
            </a:pPr>
            <a:r>
              <a:rPr sz="1600" spc="-35" dirty="0">
                <a:latin typeface="Roboto"/>
                <a:cs typeface="Roboto"/>
              </a:rPr>
              <a:t>Disinformation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watch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671425" y="3362486"/>
            <a:ext cx="2268855" cy="835025"/>
          </a:xfrm>
          <a:custGeom>
            <a:avLst/>
            <a:gdLst/>
            <a:ahLst/>
            <a:cxnLst/>
            <a:rect l="l" t="t" r="r" b="b"/>
            <a:pathLst>
              <a:path w="2268855" h="835025">
                <a:moveTo>
                  <a:pt x="2154250" y="0"/>
                </a:moveTo>
                <a:lnTo>
                  <a:pt x="114300" y="0"/>
                </a:ln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0" y="720204"/>
                </a:lnTo>
                <a:lnTo>
                  <a:pt x="8981" y="764697"/>
                </a:lnTo>
                <a:lnTo>
                  <a:pt x="33475" y="801028"/>
                </a:lnTo>
                <a:lnTo>
                  <a:pt x="69806" y="825522"/>
                </a:lnTo>
                <a:lnTo>
                  <a:pt x="114300" y="834504"/>
                </a:lnTo>
                <a:lnTo>
                  <a:pt x="2154250" y="834504"/>
                </a:lnTo>
                <a:lnTo>
                  <a:pt x="2198737" y="825522"/>
                </a:lnTo>
                <a:lnTo>
                  <a:pt x="2235069" y="801028"/>
                </a:lnTo>
                <a:lnTo>
                  <a:pt x="2259566" y="764697"/>
                </a:lnTo>
                <a:lnTo>
                  <a:pt x="2268550" y="720204"/>
                </a:lnTo>
                <a:lnTo>
                  <a:pt x="2268550" y="114300"/>
                </a:lnTo>
                <a:lnTo>
                  <a:pt x="2259566" y="69806"/>
                </a:lnTo>
                <a:lnTo>
                  <a:pt x="2235069" y="33475"/>
                </a:lnTo>
                <a:lnTo>
                  <a:pt x="2198737" y="8981"/>
                </a:lnTo>
                <a:lnTo>
                  <a:pt x="2154250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885031" y="3495037"/>
            <a:ext cx="184023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7785" marR="5080" indent="-45720">
              <a:lnSpc>
                <a:spcPct val="104200"/>
              </a:lnSpc>
              <a:spcBef>
                <a:spcPts val="20"/>
              </a:spcBef>
            </a:pPr>
            <a:r>
              <a:rPr sz="1600" spc="-30" dirty="0">
                <a:latin typeface="Roboto"/>
                <a:cs typeface="Roboto"/>
              </a:rPr>
              <a:t>Awareness and </a:t>
            </a:r>
            <a:r>
              <a:rPr sz="1600" spc="-40" dirty="0">
                <a:latin typeface="Roboto"/>
                <a:cs typeface="Roboto"/>
              </a:rPr>
              <a:t>trust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building</a:t>
            </a:r>
            <a:r>
              <a:rPr sz="1600" spc="-55" dirty="0">
                <a:latin typeface="Roboto"/>
                <a:cs typeface="Roboto"/>
              </a:rPr>
              <a:t> </a:t>
            </a:r>
            <a:r>
              <a:rPr sz="1600" spc="-10" dirty="0">
                <a:latin typeface="Roboto"/>
                <a:cs typeface="Roboto"/>
              </a:rPr>
              <a:t>for</a:t>
            </a:r>
            <a:r>
              <a:rPr sz="1600" spc="-55" dirty="0">
                <a:latin typeface="Roboto"/>
                <a:cs typeface="Roboto"/>
              </a:rPr>
              <a:t> </a:t>
            </a:r>
            <a:r>
              <a:rPr sz="1600" spc="-35" dirty="0">
                <a:latin typeface="Roboto"/>
                <a:cs typeface="Roboto"/>
              </a:rPr>
              <a:t>citizens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671425" y="4333242"/>
            <a:ext cx="2268855" cy="835025"/>
          </a:xfrm>
          <a:custGeom>
            <a:avLst/>
            <a:gdLst/>
            <a:ahLst/>
            <a:cxnLst/>
            <a:rect l="l" t="t" r="r" b="b"/>
            <a:pathLst>
              <a:path w="2268855" h="835025">
                <a:moveTo>
                  <a:pt x="2154250" y="0"/>
                </a:moveTo>
                <a:lnTo>
                  <a:pt x="114300" y="0"/>
                </a:ln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0" y="720204"/>
                </a:lnTo>
                <a:lnTo>
                  <a:pt x="8981" y="764697"/>
                </a:lnTo>
                <a:lnTo>
                  <a:pt x="33475" y="801028"/>
                </a:lnTo>
                <a:lnTo>
                  <a:pt x="69806" y="825522"/>
                </a:lnTo>
                <a:lnTo>
                  <a:pt x="114300" y="834504"/>
                </a:lnTo>
                <a:lnTo>
                  <a:pt x="2154250" y="834504"/>
                </a:lnTo>
                <a:lnTo>
                  <a:pt x="2198737" y="825522"/>
                </a:lnTo>
                <a:lnTo>
                  <a:pt x="2235069" y="801028"/>
                </a:lnTo>
                <a:lnTo>
                  <a:pt x="2259566" y="764697"/>
                </a:lnTo>
                <a:lnTo>
                  <a:pt x="2268550" y="720204"/>
                </a:lnTo>
                <a:lnTo>
                  <a:pt x="2268550" y="114300"/>
                </a:lnTo>
                <a:lnTo>
                  <a:pt x="2259566" y="69806"/>
                </a:lnTo>
                <a:lnTo>
                  <a:pt x="2235069" y="33475"/>
                </a:lnTo>
                <a:lnTo>
                  <a:pt x="2198737" y="8981"/>
                </a:lnTo>
                <a:lnTo>
                  <a:pt x="2154250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923230" y="4465790"/>
            <a:ext cx="176593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44780" marR="5080" indent="-132715">
              <a:lnSpc>
                <a:spcPct val="104200"/>
              </a:lnSpc>
              <a:spcBef>
                <a:spcPts val="20"/>
              </a:spcBef>
            </a:pPr>
            <a:r>
              <a:rPr sz="1600" spc="-30" dirty="0">
                <a:latin typeface="Roboto"/>
                <a:cs typeface="Roboto"/>
              </a:rPr>
              <a:t>Decision</a:t>
            </a:r>
            <a:r>
              <a:rPr sz="1600" spc="-70" dirty="0">
                <a:latin typeface="Roboto"/>
                <a:cs typeface="Roboto"/>
              </a:rPr>
              <a:t> </a:t>
            </a:r>
            <a:r>
              <a:rPr sz="1600" spc="-30" dirty="0">
                <a:latin typeface="Roboto"/>
                <a:cs typeface="Roboto"/>
              </a:rPr>
              <a:t>Support</a:t>
            </a:r>
            <a:r>
              <a:rPr sz="1600" spc="-6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to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-30" dirty="0">
                <a:latin typeface="Roboto"/>
                <a:cs typeface="Roboto"/>
              </a:rPr>
              <a:t>minimize</a:t>
            </a:r>
            <a:r>
              <a:rPr sz="1600" spc="-55" dirty="0">
                <a:latin typeface="Roboto"/>
                <a:cs typeface="Roboto"/>
              </a:rPr>
              <a:t> </a:t>
            </a:r>
            <a:r>
              <a:rPr sz="1600" spc="-15" dirty="0">
                <a:latin typeface="Roboto"/>
                <a:cs typeface="Roboto"/>
              </a:rPr>
              <a:t>effects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718800" y="4333229"/>
            <a:ext cx="1771650" cy="835025"/>
          </a:xfrm>
          <a:custGeom>
            <a:avLst/>
            <a:gdLst/>
            <a:ahLst/>
            <a:cxnLst/>
            <a:rect l="l" t="t" r="r" b="b"/>
            <a:pathLst>
              <a:path w="1771650" h="835025">
                <a:moveTo>
                  <a:pt x="1657350" y="0"/>
                </a:moveTo>
                <a:lnTo>
                  <a:pt x="114300" y="0"/>
                </a:ln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0" y="720204"/>
                </a:lnTo>
                <a:lnTo>
                  <a:pt x="8981" y="764697"/>
                </a:lnTo>
                <a:lnTo>
                  <a:pt x="33475" y="801028"/>
                </a:lnTo>
                <a:lnTo>
                  <a:pt x="69806" y="825522"/>
                </a:lnTo>
                <a:lnTo>
                  <a:pt x="114300" y="834504"/>
                </a:lnTo>
                <a:lnTo>
                  <a:pt x="1657350" y="834504"/>
                </a:lnTo>
                <a:lnTo>
                  <a:pt x="1701843" y="825522"/>
                </a:lnTo>
                <a:lnTo>
                  <a:pt x="1738174" y="801028"/>
                </a:lnTo>
                <a:lnTo>
                  <a:pt x="1762668" y="764697"/>
                </a:lnTo>
                <a:lnTo>
                  <a:pt x="1771650" y="720204"/>
                </a:lnTo>
                <a:lnTo>
                  <a:pt x="1771650" y="114300"/>
                </a:lnTo>
                <a:lnTo>
                  <a:pt x="1762668" y="69806"/>
                </a:lnTo>
                <a:lnTo>
                  <a:pt x="1738174" y="33475"/>
                </a:lnTo>
                <a:lnTo>
                  <a:pt x="1701843" y="8981"/>
                </a:lnTo>
                <a:lnTo>
                  <a:pt x="1657350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087361" y="4465789"/>
            <a:ext cx="1033144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7165" marR="5080" indent="-165100">
              <a:lnSpc>
                <a:spcPct val="104200"/>
              </a:lnSpc>
              <a:spcBef>
                <a:spcPts val="20"/>
              </a:spcBef>
            </a:pPr>
            <a:r>
              <a:rPr sz="1600" spc="-80" dirty="0">
                <a:latin typeface="Roboto"/>
                <a:cs typeface="Roboto"/>
              </a:rPr>
              <a:t>T</a:t>
            </a:r>
            <a:r>
              <a:rPr sz="1600" spc="-70" dirty="0">
                <a:latin typeface="Roboto"/>
                <a:cs typeface="Roboto"/>
              </a:rPr>
              <a:t>r</a:t>
            </a:r>
            <a:r>
              <a:rPr sz="1600" spc="-40" dirty="0">
                <a:latin typeface="Roboto"/>
                <a:cs typeface="Roboto"/>
              </a:rPr>
              <a:t>ainin</a:t>
            </a:r>
            <a:r>
              <a:rPr sz="1600" spc="-25" dirty="0">
                <a:latin typeface="Roboto"/>
                <a:cs typeface="Roboto"/>
              </a:rPr>
              <a:t>g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for  officers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34645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5" dirty="0"/>
              <a:t>C</a:t>
            </a:r>
            <a:r>
              <a:rPr sz="6000" spc="-280" dirty="0"/>
              <a:t>ONCEPT</a:t>
            </a:r>
            <a:endParaRPr sz="6000"/>
          </a:p>
        </p:txBody>
      </p:sp>
      <p:grpSp>
        <p:nvGrpSpPr>
          <p:cNvPr id="37" name="object 37"/>
          <p:cNvGrpSpPr/>
          <p:nvPr/>
        </p:nvGrpSpPr>
        <p:grpSpPr>
          <a:xfrm>
            <a:off x="8972550" y="4211476"/>
            <a:ext cx="1248410" cy="107314"/>
            <a:chOff x="8972550" y="4211476"/>
            <a:chExt cx="1248410" cy="107314"/>
          </a:xfrm>
        </p:grpSpPr>
        <p:sp>
          <p:nvSpPr>
            <p:cNvPr id="38" name="object 38"/>
            <p:cNvSpPr/>
            <p:nvPr/>
          </p:nvSpPr>
          <p:spPr>
            <a:xfrm>
              <a:off x="8972550" y="4265115"/>
              <a:ext cx="1242060" cy="0"/>
            </a:xfrm>
            <a:custGeom>
              <a:avLst/>
              <a:gdLst/>
              <a:ahLst/>
              <a:cxnLst/>
              <a:rect l="l" t="t" r="r" b="b"/>
              <a:pathLst>
                <a:path w="1242059">
                  <a:moveTo>
                    <a:pt x="0" y="0"/>
                  </a:moveTo>
                  <a:lnTo>
                    <a:pt x="1241628" y="0"/>
                  </a:lnTo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3309" y="4217826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4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C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7322800" cy="9766300"/>
            <a:chOff x="-6350" y="0"/>
            <a:chExt cx="17322800" cy="9766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7310100" cy="9753600"/>
            </a:xfrm>
            <a:custGeom>
              <a:avLst/>
              <a:gdLst/>
              <a:ahLst/>
              <a:cxnLst/>
              <a:rect l="l" t="t" r="r" b="b"/>
              <a:pathLst>
                <a:path w="17310100" h="9753600">
                  <a:moveTo>
                    <a:pt x="17310100" y="9753600"/>
                  </a:moveTo>
                  <a:lnTo>
                    <a:pt x="0" y="9753600"/>
                  </a:lnTo>
                  <a:lnTo>
                    <a:pt x="0" y="0"/>
                  </a:lnTo>
                  <a:lnTo>
                    <a:pt x="17310100" y="0"/>
                  </a:lnTo>
                  <a:lnTo>
                    <a:pt x="17310100" y="9753600"/>
                  </a:lnTo>
                  <a:close/>
                </a:path>
              </a:pathLst>
            </a:custGeom>
            <a:ln w="12700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71078" y="7373071"/>
              <a:ext cx="5739130" cy="2380615"/>
            </a:xfrm>
            <a:custGeom>
              <a:avLst/>
              <a:gdLst/>
              <a:ahLst/>
              <a:cxnLst/>
              <a:rect l="l" t="t" r="r" b="b"/>
              <a:pathLst>
                <a:path w="5739130" h="2380615">
                  <a:moveTo>
                    <a:pt x="5655391" y="128917"/>
                  </a:moveTo>
                  <a:lnTo>
                    <a:pt x="5079624" y="128917"/>
                  </a:lnTo>
                  <a:lnTo>
                    <a:pt x="5044842" y="134746"/>
                  </a:lnTo>
                  <a:lnTo>
                    <a:pt x="5018507" y="151430"/>
                  </a:lnTo>
                  <a:lnTo>
                    <a:pt x="5001823" y="177764"/>
                  </a:lnTo>
                  <a:lnTo>
                    <a:pt x="4995995" y="212547"/>
                  </a:lnTo>
                  <a:lnTo>
                    <a:pt x="4995995" y="2296896"/>
                  </a:lnTo>
                  <a:lnTo>
                    <a:pt x="5001823" y="2331673"/>
                  </a:lnTo>
                  <a:lnTo>
                    <a:pt x="5018507" y="2358008"/>
                  </a:lnTo>
                  <a:lnTo>
                    <a:pt x="5044842" y="2374695"/>
                  </a:lnTo>
                  <a:lnTo>
                    <a:pt x="5079624" y="2380526"/>
                  </a:lnTo>
                  <a:lnTo>
                    <a:pt x="5655391" y="2380526"/>
                  </a:lnTo>
                  <a:lnTo>
                    <a:pt x="5690168" y="2374695"/>
                  </a:lnTo>
                  <a:lnTo>
                    <a:pt x="5716504" y="2358008"/>
                  </a:lnTo>
                  <a:lnTo>
                    <a:pt x="5733190" y="2331673"/>
                  </a:lnTo>
                  <a:lnTo>
                    <a:pt x="5739021" y="2296896"/>
                  </a:lnTo>
                  <a:lnTo>
                    <a:pt x="5739021" y="212547"/>
                  </a:lnTo>
                  <a:lnTo>
                    <a:pt x="5733190" y="177764"/>
                  </a:lnTo>
                  <a:lnTo>
                    <a:pt x="5716504" y="151430"/>
                  </a:lnTo>
                  <a:lnTo>
                    <a:pt x="5690168" y="134746"/>
                  </a:lnTo>
                  <a:lnTo>
                    <a:pt x="5655391" y="128917"/>
                  </a:lnTo>
                  <a:close/>
                </a:path>
                <a:path w="5739130" h="2380615">
                  <a:moveTo>
                    <a:pt x="364559" y="0"/>
                  </a:moveTo>
                  <a:lnTo>
                    <a:pt x="328203" y="0"/>
                  </a:lnTo>
                  <a:lnTo>
                    <a:pt x="294072" y="25399"/>
                  </a:lnTo>
                  <a:lnTo>
                    <a:pt x="265416" y="50799"/>
                  </a:lnTo>
                  <a:lnTo>
                    <a:pt x="245484" y="101599"/>
                  </a:lnTo>
                  <a:lnTo>
                    <a:pt x="234469" y="152399"/>
                  </a:lnTo>
                  <a:lnTo>
                    <a:pt x="223561" y="190499"/>
                  </a:lnTo>
                  <a:lnTo>
                    <a:pt x="212768" y="241299"/>
                  </a:lnTo>
                  <a:lnTo>
                    <a:pt x="202101" y="292099"/>
                  </a:lnTo>
                  <a:lnTo>
                    <a:pt x="191570" y="342899"/>
                  </a:lnTo>
                  <a:lnTo>
                    <a:pt x="181187" y="393699"/>
                  </a:lnTo>
                  <a:lnTo>
                    <a:pt x="170960" y="444499"/>
                  </a:lnTo>
                  <a:lnTo>
                    <a:pt x="160901" y="495299"/>
                  </a:lnTo>
                  <a:lnTo>
                    <a:pt x="151021" y="533399"/>
                  </a:lnTo>
                  <a:lnTo>
                    <a:pt x="141328" y="584199"/>
                  </a:lnTo>
                  <a:lnTo>
                    <a:pt x="131834" y="634999"/>
                  </a:lnTo>
                  <a:lnTo>
                    <a:pt x="122549" y="685799"/>
                  </a:lnTo>
                  <a:lnTo>
                    <a:pt x="113484" y="736599"/>
                  </a:lnTo>
                  <a:lnTo>
                    <a:pt x="104648" y="787399"/>
                  </a:lnTo>
                  <a:lnTo>
                    <a:pt x="96052" y="838199"/>
                  </a:lnTo>
                  <a:lnTo>
                    <a:pt x="87707" y="888999"/>
                  </a:lnTo>
                  <a:lnTo>
                    <a:pt x="79622" y="939799"/>
                  </a:lnTo>
                  <a:lnTo>
                    <a:pt x="71809" y="990599"/>
                  </a:lnTo>
                  <a:lnTo>
                    <a:pt x="64277" y="1041399"/>
                  </a:lnTo>
                  <a:lnTo>
                    <a:pt x="57038" y="1079499"/>
                  </a:lnTo>
                  <a:lnTo>
                    <a:pt x="50100" y="1130299"/>
                  </a:lnTo>
                  <a:lnTo>
                    <a:pt x="43475" y="1181099"/>
                  </a:lnTo>
                  <a:lnTo>
                    <a:pt x="37173" y="1231899"/>
                  </a:lnTo>
                  <a:lnTo>
                    <a:pt x="31204" y="1282699"/>
                  </a:lnTo>
                  <a:lnTo>
                    <a:pt x="25579" y="1333499"/>
                  </a:lnTo>
                  <a:lnTo>
                    <a:pt x="20308" y="1384299"/>
                  </a:lnTo>
                  <a:lnTo>
                    <a:pt x="15402" y="1435099"/>
                  </a:lnTo>
                  <a:lnTo>
                    <a:pt x="10870" y="1485899"/>
                  </a:lnTo>
                  <a:lnTo>
                    <a:pt x="6724" y="1536699"/>
                  </a:lnTo>
                  <a:lnTo>
                    <a:pt x="3671" y="1574799"/>
                  </a:lnTo>
                  <a:lnTo>
                    <a:pt x="1220" y="1625599"/>
                  </a:lnTo>
                  <a:lnTo>
                    <a:pt x="0" y="1663699"/>
                  </a:lnTo>
                  <a:lnTo>
                    <a:pt x="637" y="1714499"/>
                  </a:lnTo>
                  <a:lnTo>
                    <a:pt x="3761" y="1765299"/>
                  </a:lnTo>
                  <a:lnTo>
                    <a:pt x="9999" y="1803399"/>
                  </a:lnTo>
                  <a:lnTo>
                    <a:pt x="19979" y="1841499"/>
                  </a:lnTo>
                  <a:lnTo>
                    <a:pt x="34328" y="1879599"/>
                  </a:lnTo>
                  <a:lnTo>
                    <a:pt x="53676" y="1917699"/>
                  </a:lnTo>
                  <a:lnTo>
                    <a:pt x="109877" y="1968499"/>
                  </a:lnTo>
                  <a:lnTo>
                    <a:pt x="147985" y="1993899"/>
                  </a:lnTo>
                  <a:lnTo>
                    <a:pt x="273930" y="1993899"/>
                  </a:lnTo>
                  <a:lnTo>
                    <a:pt x="351658" y="1968499"/>
                  </a:lnTo>
                  <a:lnTo>
                    <a:pt x="428869" y="1917699"/>
                  </a:lnTo>
                  <a:lnTo>
                    <a:pt x="466970" y="1879599"/>
                  </a:lnTo>
                  <a:lnTo>
                    <a:pt x="504569" y="1841499"/>
                  </a:lnTo>
                  <a:lnTo>
                    <a:pt x="541542" y="1803399"/>
                  </a:lnTo>
                  <a:lnTo>
                    <a:pt x="577765" y="1765299"/>
                  </a:lnTo>
                  <a:lnTo>
                    <a:pt x="613113" y="1714499"/>
                  </a:lnTo>
                  <a:lnTo>
                    <a:pt x="647461" y="1676399"/>
                  </a:lnTo>
                  <a:lnTo>
                    <a:pt x="664074" y="1650999"/>
                  </a:lnTo>
                  <a:lnTo>
                    <a:pt x="276865" y="1650999"/>
                  </a:lnTo>
                  <a:lnTo>
                    <a:pt x="277411" y="1638299"/>
                  </a:lnTo>
                  <a:lnTo>
                    <a:pt x="277957" y="1638299"/>
                  </a:lnTo>
                  <a:lnTo>
                    <a:pt x="279357" y="1587499"/>
                  </a:lnTo>
                  <a:lnTo>
                    <a:pt x="281486" y="1536699"/>
                  </a:lnTo>
                  <a:lnTo>
                    <a:pt x="284315" y="1485899"/>
                  </a:lnTo>
                  <a:lnTo>
                    <a:pt x="287815" y="1435099"/>
                  </a:lnTo>
                  <a:lnTo>
                    <a:pt x="291959" y="1384299"/>
                  </a:lnTo>
                  <a:lnTo>
                    <a:pt x="296718" y="1333499"/>
                  </a:lnTo>
                  <a:lnTo>
                    <a:pt x="302063" y="1282699"/>
                  </a:lnTo>
                  <a:lnTo>
                    <a:pt x="307966" y="1231899"/>
                  </a:lnTo>
                  <a:lnTo>
                    <a:pt x="314398" y="1181099"/>
                  </a:lnTo>
                  <a:lnTo>
                    <a:pt x="321331" y="1130299"/>
                  </a:lnTo>
                  <a:lnTo>
                    <a:pt x="328736" y="1079499"/>
                  </a:lnTo>
                  <a:lnTo>
                    <a:pt x="336585" y="1028699"/>
                  </a:lnTo>
                  <a:lnTo>
                    <a:pt x="344849" y="977899"/>
                  </a:lnTo>
                  <a:lnTo>
                    <a:pt x="353501" y="927099"/>
                  </a:lnTo>
                  <a:lnTo>
                    <a:pt x="362511" y="876299"/>
                  </a:lnTo>
                  <a:lnTo>
                    <a:pt x="371850" y="825499"/>
                  </a:lnTo>
                  <a:lnTo>
                    <a:pt x="381491" y="774699"/>
                  </a:lnTo>
                  <a:lnTo>
                    <a:pt x="391406" y="723899"/>
                  </a:lnTo>
                  <a:lnTo>
                    <a:pt x="401564" y="685799"/>
                  </a:lnTo>
                  <a:lnTo>
                    <a:pt x="411939" y="634999"/>
                  </a:lnTo>
                  <a:lnTo>
                    <a:pt x="422501" y="584199"/>
                  </a:lnTo>
                  <a:lnTo>
                    <a:pt x="433222" y="533399"/>
                  </a:lnTo>
                  <a:lnTo>
                    <a:pt x="444074" y="482599"/>
                  </a:lnTo>
                  <a:lnTo>
                    <a:pt x="455027" y="431799"/>
                  </a:lnTo>
                  <a:lnTo>
                    <a:pt x="466054" y="380999"/>
                  </a:lnTo>
                  <a:lnTo>
                    <a:pt x="488216" y="279399"/>
                  </a:lnTo>
                  <a:lnTo>
                    <a:pt x="510329" y="190499"/>
                  </a:lnTo>
                  <a:lnTo>
                    <a:pt x="512957" y="139699"/>
                  </a:lnTo>
                  <a:lnTo>
                    <a:pt x="500810" y="101599"/>
                  </a:lnTo>
                  <a:lnTo>
                    <a:pt x="476892" y="63499"/>
                  </a:lnTo>
                  <a:lnTo>
                    <a:pt x="444207" y="25399"/>
                  </a:lnTo>
                  <a:lnTo>
                    <a:pt x="405762" y="12699"/>
                  </a:lnTo>
                  <a:lnTo>
                    <a:pt x="364559" y="0"/>
                  </a:lnTo>
                  <a:close/>
                </a:path>
                <a:path w="5739130" h="2380615">
                  <a:moveTo>
                    <a:pt x="3948814" y="1739899"/>
                  </a:moveTo>
                  <a:lnTo>
                    <a:pt x="3818781" y="1739899"/>
                  </a:lnTo>
                  <a:lnTo>
                    <a:pt x="3861637" y="1752599"/>
                  </a:lnTo>
                  <a:lnTo>
                    <a:pt x="3905006" y="1752599"/>
                  </a:lnTo>
                  <a:lnTo>
                    <a:pt x="3948814" y="1739899"/>
                  </a:lnTo>
                  <a:close/>
                </a:path>
                <a:path w="5739130" h="2380615">
                  <a:moveTo>
                    <a:pt x="3432411" y="1028699"/>
                  </a:moveTo>
                  <a:lnTo>
                    <a:pt x="3099881" y="1028699"/>
                  </a:lnTo>
                  <a:lnTo>
                    <a:pt x="3126755" y="1054099"/>
                  </a:lnTo>
                  <a:lnTo>
                    <a:pt x="3150253" y="1092199"/>
                  </a:lnTo>
                  <a:lnTo>
                    <a:pt x="3173368" y="1142999"/>
                  </a:lnTo>
                  <a:lnTo>
                    <a:pt x="3199097" y="1206499"/>
                  </a:lnTo>
                  <a:lnTo>
                    <a:pt x="3222023" y="1257299"/>
                  </a:lnTo>
                  <a:lnTo>
                    <a:pt x="3246706" y="1308099"/>
                  </a:lnTo>
                  <a:lnTo>
                    <a:pt x="3273070" y="1358899"/>
                  </a:lnTo>
                  <a:lnTo>
                    <a:pt x="3301040" y="1409699"/>
                  </a:lnTo>
                  <a:lnTo>
                    <a:pt x="3330540" y="1460499"/>
                  </a:lnTo>
                  <a:lnTo>
                    <a:pt x="3361494" y="1498599"/>
                  </a:lnTo>
                  <a:lnTo>
                    <a:pt x="3393827" y="1536699"/>
                  </a:lnTo>
                  <a:lnTo>
                    <a:pt x="3427462" y="1574799"/>
                  </a:lnTo>
                  <a:lnTo>
                    <a:pt x="3462324" y="1600199"/>
                  </a:lnTo>
                  <a:lnTo>
                    <a:pt x="3498336" y="1625599"/>
                  </a:lnTo>
                  <a:lnTo>
                    <a:pt x="3535425" y="1650999"/>
                  </a:lnTo>
                  <a:lnTo>
                    <a:pt x="3573512" y="1676399"/>
                  </a:lnTo>
                  <a:lnTo>
                    <a:pt x="3612523" y="1689099"/>
                  </a:lnTo>
                  <a:lnTo>
                    <a:pt x="3652382" y="1714499"/>
                  </a:lnTo>
                  <a:lnTo>
                    <a:pt x="3693013" y="1727199"/>
                  </a:lnTo>
                  <a:lnTo>
                    <a:pt x="3734340" y="1727199"/>
                  </a:lnTo>
                  <a:lnTo>
                    <a:pt x="3776288" y="1739899"/>
                  </a:lnTo>
                  <a:lnTo>
                    <a:pt x="3992991" y="1739899"/>
                  </a:lnTo>
                  <a:lnTo>
                    <a:pt x="4261728" y="1663699"/>
                  </a:lnTo>
                  <a:lnTo>
                    <a:pt x="4439088" y="1562099"/>
                  </a:lnTo>
                  <a:lnTo>
                    <a:pt x="4482540" y="1536699"/>
                  </a:lnTo>
                  <a:lnTo>
                    <a:pt x="4525493" y="1498599"/>
                  </a:lnTo>
                  <a:lnTo>
                    <a:pt x="3893863" y="1498599"/>
                  </a:lnTo>
                  <a:lnTo>
                    <a:pt x="3839527" y="1485899"/>
                  </a:lnTo>
                  <a:lnTo>
                    <a:pt x="3790388" y="1473199"/>
                  </a:lnTo>
                  <a:lnTo>
                    <a:pt x="3746024" y="1460499"/>
                  </a:lnTo>
                  <a:lnTo>
                    <a:pt x="3706014" y="1435099"/>
                  </a:lnTo>
                  <a:lnTo>
                    <a:pt x="3669934" y="1409699"/>
                  </a:lnTo>
                  <a:lnTo>
                    <a:pt x="3637363" y="1384299"/>
                  </a:lnTo>
                  <a:lnTo>
                    <a:pt x="3607878" y="1358899"/>
                  </a:lnTo>
                  <a:lnTo>
                    <a:pt x="3581056" y="1320799"/>
                  </a:lnTo>
                  <a:lnTo>
                    <a:pt x="3556476" y="1282699"/>
                  </a:lnTo>
                  <a:lnTo>
                    <a:pt x="3533714" y="1244599"/>
                  </a:lnTo>
                  <a:lnTo>
                    <a:pt x="3512350" y="1206499"/>
                  </a:lnTo>
                  <a:lnTo>
                    <a:pt x="3491960" y="1155699"/>
                  </a:lnTo>
                  <a:lnTo>
                    <a:pt x="3472121" y="1117599"/>
                  </a:lnTo>
                  <a:lnTo>
                    <a:pt x="3432411" y="1028699"/>
                  </a:lnTo>
                  <a:close/>
                </a:path>
                <a:path w="5739130" h="2380615">
                  <a:moveTo>
                    <a:pt x="277957" y="1638299"/>
                  </a:moveTo>
                  <a:lnTo>
                    <a:pt x="277411" y="1638299"/>
                  </a:lnTo>
                  <a:lnTo>
                    <a:pt x="276865" y="1650999"/>
                  </a:lnTo>
                  <a:lnTo>
                    <a:pt x="277957" y="1638299"/>
                  </a:lnTo>
                  <a:close/>
                </a:path>
                <a:path w="5739130" h="2380615">
                  <a:moveTo>
                    <a:pt x="1830562" y="292099"/>
                  </a:moveTo>
                  <a:lnTo>
                    <a:pt x="1654223" y="292099"/>
                  </a:lnTo>
                  <a:lnTo>
                    <a:pt x="1612094" y="304799"/>
                  </a:lnTo>
                  <a:lnTo>
                    <a:pt x="1569806" y="330199"/>
                  </a:lnTo>
                  <a:lnTo>
                    <a:pt x="1527460" y="342899"/>
                  </a:lnTo>
                  <a:lnTo>
                    <a:pt x="1359525" y="444499"/>
                  </a:lnTo>
                  <a:lnTo>
                    <a:pt x="1318408" y="482599"/>
                  </a:lnTo>
                  <a:lnTo>
                    <a:pt x="1277839" y="507999"/>
                  </a:lnTo>
                  <a:lnTo>
                    <a:pt x="1237920" y="546099"/>
                  </a:lnTo>
                  <a:lnTo>
                    <a:pt x="1198752" y="584199"/>
                  </a:lnTo>
                  <a:lnTo>
                    <a:pt x="1160435" y="622299"/>
                  </a:lnTo>
                  <a:lnTo>
                    <a:pt x="1123070" y="660399"/>
                  </a:lnTo>
                  <a:lnTo>
                    <a:pt x="1086759" y="685799"/>
                  </a:lnTo>
                  <a:lnTo>
                    <a:pt x="1051603" y="723899"/>
                  </a:lnTo>
                  <a:lnTo>
                    <a:pt x="1017702" y="761999"/>
                  </a:lnTo>
                  <a:lnTo>
                    <a:pt x="985158" y="800099"/>
                  </a:lnTo>
                  <a:lnTo>
                    <a:pt x="954071" y="838199"/>
                  </a:lnTo>
                  <a:lnTo>
                    <a:pt x="924542" y="863599"/>
                  </a:lnTo>
                  <a:lnTo>
                    <a:pt x="896673" y="901699"/>
                  </a:lnTo>
                  <a:lnTo>
                    <a:pt x="870564" y="927099"/>
                  </a:lnTo>
                  <a:lnTo>
                    <a:pt x="824032" y="990599"/>
                  </a:lnTo>
                  <a:lnTo>
                    <a:pt x="789968" y="1028699"/>
                  </a:lnTo>
                  <a:lnTo>
                    <a:pt x="756607" y="1066799"/>
                  </a:lnTo>
                  <a:lnTo>
                    <a:pt x="723821" y="1104899"/>
                  </a:lnTo>
                  <a:lnTo>
                    <a:pt x="691482" y="1142999"/>
                  </a:lnTo>
                  <a:lnTo>
                    <a:pt x="627634" y="1219199"/>
                  </a:lnTo>
                  <a:lnTo>
                    <a:pt x="595868" y="1269999"/>
                  </a:lnTo>
                  <a:lnTo>
                    <a:pt x="532016" y="1346199"/>
                  </a:lnTo>
                  <a:lnTo>
                    <a:pt x="499674" y="1384299"/>
                  </a:lnTo>
                  <a:lnTo>
                    <a:pt x="465424" y="1435099"/>
                  </a:lnTo>
                  <a:lnTo>
                    <a:pt x="398139" y="1511299"/>
                  </a:lnTo>
                  <a:lnTo>
                    <a:pt x="363980" y="1549399"/>
                  </a:lnTo>
                  <a:lnTo>
                    <a:pt x="328725" y="1600199"/>
                  </a:lnTo>
                  <a:lnTo>
                    <a:pt x="291813" y="1638299"/>
                  </a:lnTo>
                  <a:lnTo>
                    <a:pt x="277957" y="1638299"/>
                  </a:lnTo>
                  <a:lnTo>
                    <a:pt x="276865" y="1650999"/>
                  </a:lnTo>
                  <a:lnTo>
                    <a:pt x="664074" y="1650999"/>
                  </a:lnTo>
                  <a:lnTo>
                    <a:pt x="680686" y="1625599"/>
                  </a:lnTo>
                  <a:lnTo>
                    <a:pt x="712663" y="1587499"/>
                  </a:lnTo>
                  <a:lnTo>
                    <a:pt x="743269" y="1536699"/>
                  </a:lnTo>
                  <a:lnTo>
                    <a:pt x="772378" y="1498599"/>
                  </a:lnTo>
                  <a:lnTo>
                    <a:pt x="799866" y="1460499"/>
                  </a:lnTo>
                  <a:lnTo>
                    <a:pt x="825610" y="1422399"/>
                  </a:lnTo>
                  <a:lnTo>
                    <a:pt x="849484" y="1384299"/>
                  </a:lnTo>
                  <a:lnTo>
                    <a:pt x="871365" y="1358899"/>
                  </a:lnTo>
                  <a:lnTo>
                    <a:pt x="888488" y="1333499"/>
                  </a:lnTo>
                  <a:lnTo>
                    <a:pt x="909264" y="1308099"/>
                  </a:lnTo>
                  <a:lnTo>
                    <a:pt x="933396" y="1282699"/>
                  </a:lnTo>
                  <a:lnTo>
                    <a:pt x="960583" y="1244599"/>
                  </a:lnTo>
                  <a:lnTo>
                    <a:pt x="990528" y="1206499"/>
                  </a:lnTo>
                  <a:lnTo>
                    <a:pt x="1022932" y="1168399"/>
                  </a:lnTo>
                  <a:lnTo>
                    <a:pt x="1057497" y="1130299"/>
                  </a:lnTo>
                  <a:lnTo>
                    <a:pt x="1093923" y="1092199"/>
                  </a:lnTo>
                  <a:lnTo>
                    <a:pt x="1131913" y="1041399"/>
                  </a:lnTo>
                  <a:lnTo>
                    <a:pt x="1171168" y="1003299"/>
                  </a:lnTo>
                  <a:lnTo>
                    <a:pt x="1211389" y="952499"/>
                  </a:lnTo>
                  <a:lnTo>
                    <a:pt x="1293536" y="876299"/>
                  </a:lnTo>
                  <a:lnTo>
                    <a:pt x="1334864" y="825499"/>
                  </a:lnTo>
                  <a:lnTo>
                    <a:pt x="1375965" y="787399"/>
                  </a:lnTo>
                  <a:lnTo>
                    <a:pt x="1416539" y="761999"/>
                  </a:lnTo>
                  <a:lnTo>
                    <a:pt x="1456287" y="723899"/>
                  </a:lnTo>
                  <a:lnTo>
                    <a:pt x="1494913" y="698499"/>
                  </a:lnTo>
                  <a:lnTo>
                    <a:pt x="1532115" y="673099"/>
                  </a:lnTo>
                  <a:lnTo>
                    <a:pt x="1567598" y="660399"/>
                  </a:lnTo>
                  <a:lnTo>
                    <a:pt x="1601060" y="647699"/>
                  </a:lnTo>
                  <a:lnTo>
                    <a:pt x="1632205" y="634999"/>
                  </a:lnTo>
                  <a:lnTo>
                    <a:pt x="2109240" y="634999"/>
                  </a:lnTo>
                  <a:lnTo>
                    <a:pt x="2102820" y="596899"/>
                  </a:lnTo>
                  <a:lnTo>
                    <a:pt x="2090002" y="546099"/>
                  </a:lnTo>
                  <a:lnTo>
                    <a:pt x="2072805" y="507999"/>
                  </a:lnTo>
                  <a:lnTo>
                    <a:pt x="2051238" y="457199"/>
                  </a:lnTo>
                  <a:lnTo>
                    <a:pt x="2025310" y="419099"/>
                  </a:lnTo>
                  <a:lnTo>
                    <a:pt x="1995029" y="380999"/>
                  </a:lnTo>
                  <a:lnTo>
                    <a:pt x="1960405" y="355599"/>
                  </a:lnTo>
                  <a:lnTo>
                    <a:pt x="1921447" y="330199"/>
                  </a:lnTo>
                  <a:lnTo>
                    <a:pt x="1878163" y="304799"/>
                  </a:lnTo>
                  <a:lnTo>
                    <a:pt x="1830562" y="292099"/>
                  </a:lnTo>
                  <a:close/>
                </a:path>
                <a:path w="5739130" h="2380615">
                  <a:moveTo>
                    <a:pt x="4644827" y="1079499"/>
                  </a:moveTo>
                  <a:lnTo>
                    <a:pt x="4622746" y="1092199"/>
                  </a:lnTo>
                  <a:lnTo>
                    <a:pt x="4598956" y="1092199"/>
                  </a:lnTo>
                  <a:lnTo>
                    <a:pt x="4574759" y="1104899"/>
                  </a:lnTo>
                  <a:lnTo>
                    <a:pt x="4551457" y="1117599"/>
                  </a:lnTo>
                  <a:lnTo>
                    <a:pt x="4518343" y="1155699"/>
                  </a:lnTo>
                  <a:lnTo>
                    <a:pt x="4484290" y="1181099"/>
                  </a:lnTo>
                  <a:lnTo>
                    <a:pt x="4449268" y="1219199"/>
                  </a:lnTo>
                  <a:lnTo>
                    <a:pt x="4413253" y="1257299"/>
                  </a:lnTo>
                  <a:lnTo>
                    <a:pt x="4376218" y="1295399"/>
                  </a:lnTo>
                  <a:lnTo>
                    <a:pt x="4338135" y="1320799"/>
                  </a:lnTo>
                  <a:lnTo>
                    <a:pt x="4298978" y="1358899"/>
                  </a:lnTo>
                  <a:lnTo>
                    <a:pt x="4258722" y="1384299"/>
                  </a:lnTo>
                  <a:lnTo>
                    <a:pt x="4217338" y="1409699"/>
                  </a:lnTo>
                  <a:lnTo>
                    <a:pt x="4174801" y="1435099"/>
                  </a:lnTo>
                  <a:lnTo>
                    <a:pt x="4131083" y="1460499"/>
                  </a:lnTo>
                  <a:lnTo>
                    <a:pt x="4086159" y="1473199"/>
                  </a:lnTo>
                  <a:lnTo>
                    <a:pt x="3992584" y="1498599"/>
                  </a:lnTo>
                  <a:lnTo>
                    <a:pt x="4525493" y="1498599"/>
                  </a:lnTo>
                  <a:lnTo>
                    <a:pt x="4567874" y="1473199"/>
                  </a:lnTo>
                  <a:lnTo>
                    <a:pt x="4609611" y="1435099"/>
                  </a:lnTo>
                  <a:lnTo>
                    <a:pt x="4650632" y="1409699"/>
                  </a:lnTo>
                  <a:lnTo>
                    <a:pt x="4690864" y="1371599"/>
                  </a:lnTo>
                  <a:lnTo>
                    <a:pt x="4730235" y="1333499"/>
                  </a:lnTo>
                  <a:lnTo>
                    <a:pt x="4759047" y="1295399"/>
                  </a:lnTo>
                  <a:lnTo>
                    <a:pt x="4772973" y="1257299"/>
                  </a:lnTo>
                  <a:lnTo>
                    <a:pt x="4773815" y="1206499"/>
                  </a:lnTo>
                  <a:lnTo>
                    <a:pt x="4763374" y="1168399"/>
                  </a:lnTo>
                  <a:lnTo>
                    <a:pt x="4743452" y="1142999"/>
                  </a:lnTo>
                  <a:lnTo>
                    <a:pt x="4715852" y="1117599"/>
                  </a:lnTo>
                  <a:lnTo>
                    <a:pt x="4682377" y="1092199"/>
                  </a:lnTo>
                  <a:lnTo>
                    <a:pt x="4644827" y="1079499"/>
                  </a:lnTo>
                  <a:close/>
                </a:path>
                <a:path w="5739130" h="2380615">
                  <a:moveTo>
                    <a:pt x="2109240" y="634999"/>
                  </a:moveTo>
                  <a:lnTo>
                    <a:pt x="1692444" y="634999"/>
                  </a:lnTo>
                  <a:lnTo>
                    <a:pt x="1709745" y="647699"/>
                  </a:lnTo>
                  <a:lnTo>
                    <a:pt x="1728945" y="647699"/>
                  </a:lnTo>
                  <a:lnTo>
                    <a:pt x="1778057" y="673099"/>
                  </a:lnTo>
                  <a:lnTo>
                    <a:pt x="1813361" y="698499"/>
                  </a:lnTo>
                  <a:lnTo>
                    <a:pt x="1837048" y="736599"/>
                  </a:lnTo>
                  <a:lnTo>
                    <a:pt x="1858334" y="787399"/>
                  </a:lnTo>
                  <a:lnTo>
                    <a:pt x="1860316" y="825499"/>
                  </a:lnTo>
                  <a:lnTo>
                    <a:pt x="1859445" y="863599"/>
                  </a:lnTo>
                  <a:lnTo>
                    <a:pt x="1857911" y="914399"/>
                  </a:lnTo>
                  <a:lnTo>
                    <a:pt x="1857907" y="952499"/>
                  </a:lnTo>
                  <a:lnTo>
                    <a:pt x="1861622" y="1003299"/>
                  </a:lnTo>
                  <a:lnTo>
                    <a:pt x="1870401" y="1054099"/>
                  </a:lnTo>
                  <a:lnTo>
                    <a:pt x="1879496" y="1104899"/>
                  </a:lnTo>
                  <a:lnTo>
                    <a:pt x="1889354" y="1142999"/>
                  </a:lnTo>
                  <a:lnTo>
                    <a:pt x="1900416" y="1193799"/>
                  </a:lnTo>
                  <a:lnTo>
                    <a:pt x="1913129" y="1231899"/>
                  </a:lnTo>
                  <a:lnTo>
                    <a:pt x="1927935" y="1269999"/>
                  </a:lnTo>
                  <a:lnTo>
                    <a:pt x="1945279" y="1308099"/>
                  </a:lnTo>
                  <a:lnTo>
                    <a:pt x="1965605" y="1346199"/>
                  </a:lnTo>
                  <a:lnTo>
                    <a:pt x="2016982" y="1396999"/>
                  </a:lnTo>
                  <a:lnTo>
                    <a:pt x="2048920" y="1422399"/>
                  </a:lnTo>
                  <a:lnTo>
                    <a:pt x="2085617" y="1447799"/>
                  </a:lnTo>
                  <a:lnTo>
                    <a:pt x="2127517" y="1460499"/>
                  </a:lnTo>
                  <a:lnTo>
                    <a:pt x="2175064" y="1473199"/>
                  </a:lnTo>
                  <a:lnTo>
                    <a:pt x="2228703" y="1485899"/>
                  </a:lnTo>
                  <a:lnTo>
                    <a:pt x="2319340" y="1460499"/>
                  </a:lnTo>
                  <a:lnTo>
                    <a:pt x="2362642" y="1447799"/>
                  </a:lnTo>
                  <a:lnTo>
                    <a:pt x="2404713" y="1422399"/>
                  </a:lnTo>
                  <a:lnTo>
                    <a:pt x="2445641" y="1396999"/>
                  </a:lnTo>
                  <a:lnTo>
                    <a:pt x="2485509" y="1371599"/>
                  </a:lnTo>
                  <a:lnTo>
                    <a:pt x="2524404" y="1346199"/>
                  </a:lnTo>
                  <a:lnTo>
                    <a:pt x="2562413" y="1308099"/>
                  </a:lnTo>
                  <a:lnTo>
                    <a:pt x="2599619" y="1282699"/>
                  </a:lnTo>
                  <a:lnTo>
                    <a:pt x="2636095" y="1257299"/>
                  </a:lnTo>
                  <a:lnTo>
                    <a:pt x="2673394" y="1231899"/>
                  </a:lnTo>
                  <a:lnTo>
                    <a:pt x="2711431" y="1193799"/>
                  </a:lnTo>
                  <a:lnTo>
                    <a:pt x="2789392" y="1142999"/>
                  </a:lnTo>
                  <a:lnTo>
                    <a:pt x="2829150" y="1117599"/>
                  </a:lnTo>
                  <a:lnTo>
                    <a:pt x="2195990" y="1117599"/>
                  </a:lnTo>
                  <a:lnTo>
                    <a:pt x="2163020" y="1092199"/>
                  </a:lnTo>
                  <a:lnTo>
                    <a:pt x="2133855" y="1054099"/>
                  </a:lnTo>
                  <a:lnTo>
                    <a:pt x="2124193" y="1015999"/>
                  </a:lnTo>
                  <a:lnTo>
                    <a:pt x="2118381" y="965199"/>
                  </a:lnTo>
                  <a:lnTo>
                    <a:pt x="2115435" y="914399"/>
                  </a:lnTo>
                  <a:lnTo>
                    <a:pt x="2114369" y="850899"/>
                  </a:lnTo>
                  <a:lnTo>
                    <a:pt x="2114202" y="787399"/>
                  </a:lnTo>
                  <a:lnTo>
                    <a:pt x="2113947" y="736599"/>
                  </a:lnTo>
                  <a:lnTo>
                    <a:pt x="2112621" y="673099"/>
                  </a:lnTo>
                  <a:lnTo>
                    <a:pt x="2109240" y="634999"/>
                  </a:lnTo>
                  <a:close/>
                </a:path>
                <a:path w="5739130" h="2380615">
                  <a:moveTo>
                    <a:pt x="3117056" y="685799"/>
                  </a:moveTo>
                  <a:lnTo>
                    <a:pt x="3004996" y="685799"/>
                  </a:lnTo>
                  <a:lnTo>
                    <a:pt x="2955187" y="711199"/>
                  </a:lnTo>
                  <a:lnTo>
                    <a:pt x="2908327" y="736599"/>
                  </a:lnTo>
                  <a:lnTo>
                    <a:pt x="2863460" y="761999"/>
                  </a:lnTo>
                  <a:lnTo>
                    <a:pt x="2819626" y="787399"/>
                  </a:lnTo>
                  <a:lnTo>
                    <a:pt x="2775870" y="825499"/>
                  </a:lnTo>
                  <a:lnTo>
                    <a:pt x="2695818" y="876299"/>
                  </a:lnTo>
                  <a:lnTo>
                    <a:pt x="2655858" y="914399"/>
                  </a:lnTo>
                  <a:lnTo>
                    <a:pt x="2576200" y="965199"/>
                  </a:lnTo>
                  <a:lnTo>
                    <a:pt x="2548516" y="977899"/>
                  </a:lnTo>
                  <a:lnTo>
                    <a:pt x="2511401" y="1003299"/>
                  </a:lnTo>
                  <a:lnTo>
                    <a:pt x="2467085" y="1028699"/>
                  </a:lnTo>
                  <a:lnTo>
                    <a:pt x="2417796" y="1066799"/>
                  </a:lnTo>
                  <a:lnTo>
                    <a:pt x="2365763" y="1079499"/>
                  </a:lnTo>
                  <a:lnTo>
                    <a:pt x="2313214" y="1104899"/>
                  </a:lnTo>
                  <a:lnTo>
                    <a:pt x="2262377" y="1117599"/>
                  </a:lnTo>
                  <a:lnTo>
                    <a:pt x="2829150" y="1117599"/>
                  </a:lnTo>
                  <a:lnTo>
                    <a:pt x="2909804" y="1066799"/>
                  </a:lnTo>
                  <a:lnTo>
                    <a:pt x="2959826" y="1041399"/>
                  </a:lnTo>
                  <a:lnTo>
                    <a:pt x="3002241" y="1028699"/>
                  </a:lnTo>
                  <a:lnTo>
                    <a:pt x="3432411" y="1028699"/>
                  </a:lnTo>
                  <a:lnTo>
                    <a:pt x="3411695" y="977899"/>
                  </a:lnTo>
                  <a:lnTo>
                    <a:pt x="3388847" y="927099"/>
                  </a:lnTo>
                  <a:lnTo>
                    <a:pt x="3365587" y="876299"/>
                  </a:lnTo>
                  <a:lnTo>
                    <a:pt x="3341032" y="838199"/>
                  </a:lnTo>
                  <a:lnTo>
                    <a:pt x="3314299" y="800099"/>
                  </a:lnTo>
                  <a:lnTo>
                    <a:pt x="3284505" y="774699"/>
                  </a:lnTo>
                  <a:lnTo>
                    <a:pt x="3250766" y="736599"/>
                  </a:lnTo>
                  <a:lnTo>
                    <a:pt x="3212201" y="723899"/>
                  </a:lnTo>
                  <a:lnTo>
                    <a:pt x="3167925" y="698499"/>
                  </a:lnTo>
                  <a:lnTo>
                    <a:pt x="3117056" y="685799"/>
                  </a:lnTo>
                  <a:close/>
                </a:path>
              </a:pathLst>
            </a:custGeom>
            <a:solidFill>
              <a:srgbClr val="F6F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106616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5" dirty="0">
                <a:solidFill>
                  <a:srgbClr val="000000"/>
                </a:solidFill>
              </a:rPr>
              <a:t>C</a:t>
            </a:r>
            <a:r>
              <a:rPr sz="6000" spc="-280" dirty="0">
                <a:solidFill>
                  <a:srgbClr val="000000"/>
                </a:solidFill>
              </a:rPr>
              <a:t>ONCEPT</a:t>
            </a:r>
            <a:r>
              <a:rPr sz="6000" spc="-590" dirty="0">
                <a:solidFill>
                  <a:srgbClr val="000000"/>
                </a:solidFill>
              </a:rPr>
              <a:t>U</a:t>
            </a:r>
            <a:r>
              <a:rPr sz="6000" spc="-35" dirty="0">
                <a:solidFill>
                  <a:srgbClr val="000000"/>
                </a:solidFill>
              </a:rPr>
              <a:t>A</a:t>
            </a:r>
            <a:r>
              <a:rPr sz="6000" spc="20" dirty="0">
                <a:solidFill>
                  <a:srgbClr val="000000"/>
                </a:solidFill>
              </a:rPr>
              <a:t>L</a:t>
            </a:r>
            <a:r>
              <a:rPr sz="6000" spc="-229" dirty="0">
                <a:solidFill>
                  <a:srgbClr val="000000"/>
                </a:solidFill>
              </a:rPr>
              <a:t> </a:t>
            </a:r>
            <a:r>
              <a:rPr sz="6000" spc="-75" dirty="0">
                <a:solidFill>
                  <a:srgbClr val="000000"/>
                </a:solidFill>
              </a:rPr>
              <a:t>ARC</a:t>
            </a:r>
            <a:r>
              <a:rPr lang="it-IT" sz="6000" spc="-75" dirty="0">
                <a:solidFill>
                  <a:srgbClr val="000000"/>
                </a:solidFill>
              </a:rPr>
              <a:t>H</a:t>
            </a:r>
            <a:r>
              <a:rPr sz="6000" spc="-75" dirty="0">
                <a:solidFill>
                  <a:srgbClr val="000000"/>
                </a:solidFill>
              </a:rPr>
              <a:t>IT</a:t>
            </a:r>
            <a:r>
              <a:rPr sz="6000" spc="-165" dirty="0">
                <a:solidFill>
                  <a:srgbClr val="000000"/>
                </a:solidFill>
              </a:rPr>
              <a:t>E</a:t>
            </a:r>
            <a:r>
              <a:rPr sz="6000" spc="-459" dirty="0">
                <a:solidFill>
                  <a:srgbClr val="000000"/>
                </a:solidFill>
              </a:rPr>
              <a:t>CTURE</a:t>
            </a:r>
            <a:endParaRPr sz="60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831222" y="2763025"/>
            <a:ext cx="1696085" cy="3873500"/>
            <a:chOff x="2831222" y="2763025"/>
            <a:chExt cx="1696085" cy="3873500"/>
          </a:xfrm>
        </p:grpSpPr>
        <p:sp>
          <p:nvSpPr>
            <p:cNvPr id="8" name="object 8"/>
            <p:cNvSpPr/>
            <p:nvPr/>
          </p:nvSpPr>
          <p:spPr>
            <a:xfrm>
              <a:off x="3036850" y="2790330"/>
              <a:ext cx="0" cy="3058795"/>
            </a:xfrm>
            <a:custGeom>
              <a:avLst/>
              <a:gdLst/>
              <a:ahLst/>
              <a:cxnLst/>
              <a:rect l="l" t="t" r="r" b="b"/>
              <a:pathLst>
                <a:path h="3058795">
                  <a:moveTo>
                    <a:pt x="0" y="0"/>
                  </a:moveTo>
                  <a:lnTo>
                    <a:pt x="0" y="3058464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8094" y="5753346"/>
              <a:ext cx="177800" cy="95885"/>
            </a:xfrm>
            <a:custGeom>
              <a:avLst/>
              <a:gdLst/>
              <a:ahLst/>
              <a:cxnLst/>
              <a:rect l="l" t="t" r="r" b="b"/>
              <a:pathLst>
                <a:path w="177800" h="95885">
                  <a:moveTo>
                    <a:pt x="177495" y="0"/>
                  </a:moveTo>
                  <a:lnTo>
                    <a:pt x="88760" y="95453"/>
                  </a:lnTo>
                  <a:lnTo>
                    <a:pt x="0" y="0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7026" y="2790330"/>
              <a:ext cx="0" cy="2180590"/>
            </a:xfrm>
            <a:custGeom>
              <a:avLst/>
              <a:gdLst/>
              <a:ahLst/>
              <a:cxnLst/>
              <a:rect l="l" t="t" r="r" b="b"/>
              <a:pathLst>
                <a:path h="2180590">
                  <a:moveTo>
                    <a:pt x="0" y="0"/>
                  </a:moveTo>
                  <a:lnTo>
                    <a:pt x="0" y="2179993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8270" y="4874870"/>
              <a:ext cx="177800" cy="95885"/>
            </a:xfrm>
            <a:custGeom>
              <a:avLst/>
              <a:gdLst/>
              <a:ahLst/>
              <a:cxnLst/>
              <a:rect l="l" t="t" r="r" b="b"/>
              <a:pathLst>
                <a:path w="177800" h="95885">
                  <a:moveTo>
                    <a:pt x="177495" y="0"/>
                  </a:moveTo>
                  <a:lnTo>
                    <a:pt x="88760" y="95453"/>
                  </a:lnTo>
                  <a:lnTo>
                    <a:pt x="0" y="0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7215" y="2790330"/>
              <a:ext cx="0" cy="1323975"/>
            </a:xfrm>
            <a:custGeom>
              <a:avLst/>
              <a:gdLst/>
              <a:ahLst/>
              <a:cxnLst/>
              <a:rect l="l" t="t" r="r" b="b"/>
              <a:pathLst>
                <a:path h="1323975">
                  <a:moveTo>
                    <a:pt x="0" y="0"/>
                  </a:moveTo>
                  <a:lnTo>
                    <a:pt x="0" y="1323708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8458" y="4018588"/>
              <a:ext cx="177800" cy="95885"/>
            </a:xfrm>
            <a:custGeom>
              <a:avLst/>
              <a:gdLst/>
              <a:ahLst/>
              <a:cxnLst/>
              <a:rect l="l" t="t" r="r" b="b"/>
              <a:pathLst>
                <a:path w="177800" h="95885">
                  <a:moveTo>
                    <a:pt x="177495" y="0"/>
                  </a:moveTo>
                  <a:lnTo>
                    <a:pt x="88760" y="95453"/>
                  </a:lnTo>
                  <a:lnTo>
                    <a:pt x="0" y="0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7391" y="2790330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4">
                  <a:moveTo>
                    <a:pt x="0" y="0"/>
                  </a:moveTo>
                  <a:lnTo>
                    <a:pt x="0" y="340817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8634" y="3035691"/>
              <a:ext cx="177800" cy="95885"/>
            </a:xfrm>
            <a:custGeom>
              <a:avLst/>
              <a:gdLst/>
              <a:ahLst/>
              <a:cxnLst/>
              <a:rect l="l" t="t" r="r" b="b"/>
              <a:pathLst>
                <a:path w="177800" h="95885">
                  <a:moveTo>
                    <a:pt x="177495" y="0"/>
                  </a:moveTo>
                  <a:lnTo>
                    <a:pt x="88760" y="95453"/>
                  </a:lnTo>
                  <a:lnTo>
                    <a:pt x="0" y="0"/>
                  </a:lnTo>
                </a:path>
              </a:pathLst>
            </a:custGeom>
            <a:ln w="54152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1211" y="5010098"/>
              <a:ext cx="1696085" cy="1626235"/>
            </a:xfrm>
            <a:custGeom>
              <a:avLst/>
              <a:gdLst/>
              <a:ahLst/>
              <a:cxnLst/>
              <a:rect l="l" t="t" r="r" b="b"/>
              <a:pathLst>
                <a:path w="1696085" h="1626234">
                  <a:moveTo>
                    <a:pt x="1695742" y="946162"/>
                  </a:moveTo>
                  <a:lnTo>
                    <a:pt x="1690420" y="919822"/>
                  </a:lnTo>
                  <a:lnTo>
                    <a:pt x="1675917" y="898309"/>
                  </a:lnTo>
                  <a:lnTo>
                    <a:pt x="1654390" y="883793"/>
                  </a:lnTo>
                  <a:lnTo>
                    <a:pt x="1628038" y="878471"/>
                  </a:lnTo>
                  <a:lnTo>
                    <a:pt x="67691" y="878471"/>
                  </a:lnTo>
                  <a:lnTo>
                    <a:pt x="41351" y="883793"/>
                  </a:lnTo>
                  <a:lnTo>
                    <a:pt x="19824" y="898309"/>
                  </a:lnTo>
                  <a:lnTo>
                    <a:pt x="5321" y="919822"/>
                  </a:lnTo>
                  <a:lnTo>
                    <a:pt x="0" y="946162"/>
                  </a:lnTo>
                  <a:lnTo>
                    <a:pt x="0" y="1558505"/>
                  </a:lnTo>
                  <a:lnTo>
                    <a:pt x="5321" y="1584858"/>
                  </a:lnTo>
                  <a:lnTo>
                    <a:pt x="19824" y="1606384"/>
                  </a:lnTo>
                  <a:lnTo>
                    <a:pt x="41351" y="1620901"/>
                  </a:lnTo>
                  <a:lnTo>
                    <a:pt x="67691" y="1626209"/>
                  </a:lnTo>
                  <a:lnTo>
                    <a:pt x="1628038" y="1626209"/>
                  </a:lnTo>
                  <a:lnTo>
                    <a:pt x="1654390" y="1620901"/>
                  </a:lnTo>
                  <a:lnTo>
                    <a:pt x="1675917" y="1606384"/>
                  </a:lnTo>
                  <a:lnTo>
                    <a:pt x="1690420" y="1584858"/>
                  </a:lnTo>
                  <a:lnTo>
                    <a:pt x="1695742" y="1558505"/>
                  </a:lnTo>
                  <a:lnTo>
                    <a:pt x="1695742" y="946162"/>
                  </a:lnTo>
                  <a:close/>
                </a:path>
                <a:path w="1696085" h="1626234">
                  <a:moveTo>
                    <a:pt x="1695742" y="67691"/>
                  </a:moveTo>
                  <a:lnTo>
                    <a:pt x="1690420" y="41338"/>
                  </a:lnTo>
                  <a:lnTo>
                    <a:pt x="1675917" y="19824"/>
                  </a:lnTo>
                  <a:lnTo>
                    <a:pt x="1654390" y="5321"/>
                  </a:lnTo>
                  <a:lnTo>
                    <a:pt x="1628038" y="0"/>
                  </a:lnTo>
                  <a:lnTo>
                    <a:pt x="67691" y="0"/>
                  </a:lnTo>
                  <a:lnTo>
                    <a:pt x="41351" y="5321"/>
                  </a:lnTo>
                  <a:lnTo>
                    <a:pt x="19824" y="19824"/>
                  </a:lnTo>
                  <a:lnTo>
                    <a:pt x="5321" y="41338"/>
                  </a:lnTo>
                  <a:lnTo>
                    <a:pt x="0" y="67691"/>
                  </a:lnTo>
                  <a:lnTo>
                    <a:pt x="0" y="513918"/>
                  </a:lnTo>
                  <a:lnTo>
                    <a:pt x="5321" y="540270"/>
                  </a:lnTo>
                  <a:lnTo>
                    <a:pt x="19824" y="561784"/>
                  </a:lnTo>
                  <a:lnTo>
                    <a:pt x="41351" y="576300"/>
                  </a:lnTo>
                  <a:lnTo>
                    <a:pt x="67691" y="581621"/>
                  </a:lnTo>
                  <a:lnTo>
                    <a:pt x="1628038" y="581621"/>
                  </a:lnTo>
                  <a:lnTo>
                    <a:pt x="1654390" y="576300"/>
                  </a:lnTo>
                  <a:lnTo>
                    <a:pt x="1675917" y="561784"/>
                  </a:lnTo>
                  <a:lnTo>
                    <a:pt x="1690420" y="540270"/>
                  </a:lnTo>
                  <a:lnTo>
                    <a:pt x="1695742" y="513918"/>
                  </a:lnTo>
                  <a:lnTo>
                    <a:pt x="1695742" y="67691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067541" y="5098653"/>
            <a:ext cx="1221740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74930">
              <a:lnSpc>
                <a:spcPts val="1390"/>
              </a:lnSpc>
              <a:spcBef>
                <a:spcPts val="265"/>
              </a:spcBef>
            </a:pPr>
            <a:r>
              <a:rPr sz="1250" spc="-10" dirty="0">
                <a:latin typeface="Roboto"/>
                <a:cs typeface="Roboto"/>
              </a:rPr>
              <a:t>Disinformation </a:t>
            </a:r>
            <a:r>
              <a:rPr sz="1250" spc="-5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sou</a:t>
            </a:r>
            <a:r>
              <a:rPr sz="1250" spc="-25" dirty="0">
                <a:latin typeface="Roboto"/>
                <a:cs typeface="Roboto"/>
              </a:rPr>
              <a:t>r</a:t>
            </a:r>
            <a:r>
              <a:rPr sz="1250" spc="-5" dirty="0">
                <a:latin typeface="Roboto"/>
                <a:cs typeface="Roboto"/>
              </a:rPr>
              <a:t>ce</a:t>
            </a:r>
            <a:r>
              <a:rPr sz="1250" spc="10" dirty="0">
                <a:latin typeface="Roboto"/>
                <a:cs typeface="Roboto"/>
              </a:rPr>
              <a:t>s</a:t>
            </a:r>
            <a:r>
              <a:rPr sz="1250" spc="-25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analyser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7429" y="5972125"/>
            <a:ext cx="1343025" cy="5727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635" algn="ctr">
              <a:lnSpc>
                <a:spcPts val="1390"/>
              </a:lnSpc>
              <a:spcBef>
                <a:spcPts val="265"/>
              </a:spcBef>
            </a:pPr>
            <a:r>
              <a:rPr sz="1250" spc="-10" dirty="0">
                <a:latin typeface="Roboto"/>
                <a:cs typeface="Roboto"/>
              </a:rPr>
              <a:t>Disinformation </a:t>
            </a:r>
            <a:r>
              <a:rPr sz="1250" spc="-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spread</a:t>
            </a:r>
            <a:r>
              <a:rPr sz="1250" spc="-45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and</a:t>
            </a:r>
            <a:r>
              <a:rPr sz="1250" spc="-4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impact </a:t>
            </a:r>
            <a:r>
              <a:rPr sz="1250" spc="-295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analyser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26045" y="2425725"/>
            <a:ext cx="8246109" cy="5852160"/>
            <a:chOff x="1026045" y="2425725"/>
            <a:chExt cx="8246109" cy="5852160"/>
          </a:xfrm>
        </p:grpSpPr>
        <p:sp>
          <p:nvSpPr>
            <p:cNvPr id="20" name="object 20"/>
            <p:cNvSpPr/>
            <p:nvPr/>
          </p:nvSpPr>
          <p:spPr>
            <a:xfrm>
              <a:off x="2831222" y="2425725"/>
              <a:ext cx="3002280" cy="379095"/>
            </a:xfrm>
            <a:custGeom>
              <a:avLst/>
              <a:gdLst/>
              <a:ahLst/>
              <a:cxnLst/>
              <a:rect l="l" t="t" r="r" b="b"/>
              <a:pathLst>
                <a:path w="3002279" h="379094">
                  <a:moveTo>
                    <a:pt x="2934563" y="0"/>
                  </a:moveTo>
                  <a:lnTo>
                    <a:pt x="67691" y="0"/>
                  </a:lnTo>
                  <a:lnTo>
                    <a:pt x="41340" y="5320"/>
                  </a:lnTo>
                  <a:lnTo>
                    <a:pt x="19824" y="19829"/>
                  </a:lnTo>
                  <a:lnTo>
                    <a:pt x="5318" y="41346"/>
                  </a:lnTo>
                  <a:lnTo>
                    <a:pt x="0" y="67691"/>
                  </a:lnTo>
                  <a:lnTo>
                    <a:pt x="0" y="311391"/>
                  </a:lnTo>
                  <a:lnTo>
                    <a:pt x="5318" y="337743"/>
                  </a:lnTo>
                  <a:lnTo>
                    <a:pt x="19824" y="359263"/>
                  </a:lnTo>
                  <a:lnTo>
                    <a:pt x="41340" y="373774"/>
                  </a:lnTo>
                  <a:lnTo>
                    <a:pt x="67691" y="379095"/>
                  </a:lnTo>
                  <a:lnTo>
                    <a:pt x="2934563" y="379095"/>
                  </a:lnTo>
                  <a:lnTo>
                    <a:pt x="2960913" y="373774"/>
                  </a:lnTo>
                  <a:lnTo>
                    <a:pt x="2982429" y="359263"/>
                  </a:lnTo>
                  <a:lnTo>
                    <a:pt x="2996935" y="337743"/>
                  </a:lnTo>
                  <a:lnTo>
                    <a:pt x="3002254" y="311391"/>
                  </a:lnTo>
                  <a:lnTo>
                    <a:pt x="3002254" y="67691"/>
                  </a:lnTo>
                  <a:lnTo>
                    <a:pt x="2996935" y="41346"/>
                  </a:lnTo>
                  <a:lnTo>
                    <a:pt x="2982429" y="19829"/>
                  </a:lnTo>
                  <a:lnTo>
                    <a:pt x="2960913" y="5320"/>
                  </a:lnTo>
                  <a:lnTo>
                    <a:pt x="2934563" y="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6045" y="2452801"/>
              <a:ext cx="379095" cy="4662805"/>
            </a:xfrm>
            <a:custGeom>
              <a:avLst/>
              <a:gdLst/>
              <a:ahLst/>
              <a:cxnLst/>
              <a:rect l="l" t="t" r="r" b="b"/>
              <a:pathLst>
                <a:path w="379094" h="4662805">
                  <a:moveTo>
                    <a:pt x="311391" y="0"/>
                  </a:moveTo>
                  <a:lnTo>
                    <a:pt x="67691" y="0"/>
                  </a:lnTo>
                  <a:lnTo>
                    <a:pt x="41346" y="5318"/>
                  </a:lnTo>
                  <a:lnTo>
                    <a:pt x="19829" y="19824"/>
                  </a:lnTo>
                  <a:lnTo>
                    <a:pt x="5320" y="41340"/>
                  </a:lnTo>
                  <a:lnTo>
                    <a:pt x="0" y="67690"/>
                  </a:lnTo>
                  <a:lnTo>
                    <a:pt x="0" y="4594542"/>
                  </a:lnTo>
                  <a:lnTo>
                    <a:pt x="5320" y="4620892"/>
                  </a:lnTo>
                  <a:lnTo>
                    <a:pt x="19829" y="4642408"/>
                  </a:lnTo>
                  <a:lnTo>
                    <a:pt x="41346" y="4656914"/>
                  </a:lnTo>
                  <a:lnTo>
                    <a:pt x="67691" y="4662233"/>
                  </a:lnTo>
                  <a:lnTo>
                    <a:pt x="311391" y="4662233"/>
                  </a:lnTo>
                  <a:lnTo>
                    <a:pt x="337743" y="4656914"/>
                  </a:lnTo>
                  <a:lnTo>
                    <a:pt x="359263" y="4642408"/>
                  </a:lnTo>
                  <a:lnTo>
                    <a:pt x="373774" y="4620892"/>
                  </a:lnTo>
                  <a:lnTo>
                    <a:pt x="379095" y="4594542"/>
                  </a:lnTo>
                  <a:lnTo>
                    <a:pt x="379095" y="67690"/>
                  </a:lnTo>
                  <a:lnTo>
                    <a:pt x="373774" y="41340"/>
                  </a:lnTo>
                  <a:lnTo>
                    <a:pt x="359263" y="19824"/>
                  </a:lnTo>
                  <a:lnTo>
                    <a:pt x="337743" y="5318"/>
                  </a:lnTo>
                  <a:lnTo>
                    <a:pt x="311391" y="0"/>
                  </a:lnTo>
                  <a:close/>
                </a:path>
              </a:pathLst>
            </a:custGeom>
            <a:solidFill>
              <a:srgbClr val="8CC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1222" y="3170906"/>
              <a:ext cx="1696085" cy="581660"/>
            </a:xfrm>
            <a:custGeom>
              <a:avLst/>
              <a:gdLst/>
              <a:ahLst/>
              <a:cxnLst/>
              <a:rect l="l" t="t" r="r" b="b"/>
              <a:pathLst>
                <a:path w="1696085" h="581660">
                  <a:moveTo>
                    <a:pt x="1628038" y="0"/>
                  </a:moveTo>
                  <a:lnTo>
                    <a:pt x="67691" y="0"/>
                  </a:lnTo>
                  <a:lnTo>
                    <a:pt x="41340" y="5320"/>
                  </a:lnTo>
                  <a:lnTo>
                    <a:pt x="19824" y="19829"/>
                  </a:lnTo>
                  <a:lnTo>
                    <a:pt x="5318" y="41346"/>
                  </a:lnTo>
                  <a:lnTo>
                    <a:pt x="0" y="67691"/>
                  </a:lnTo>
                  <a:lnTo>
                    <a:pt x="0" y="513918"/>
                  </a:lnTo>
                  <a:lnTo>
                    <a:pt x="5318" y="540270"/>
                  </a:lnTo>
                  <a:lnTo>
                    <a:pt x="19824" y="561790"/>
                  </a:lnTo>
                  <a:lnTo>
                    <a:pt x="41340" y="576300"/>
                  </a:lnTo>
                  <a:lnTo>
                    <a:pt x="67691" y="581621"/>
                  </a:lnTo>
                  <a:lnTo>
                    <a:pt x="1628038" y="581621"/>
                  </a:lnTo>
                  <a:lnTo>
                    <a:pt x="1654390" y="576300"/>
                  </a:lnTo>
                  <a:lnTo>
                    <a:pt x="1675911" y="561790"/>
                  </a:lnTo>
                  <a:lnTo>
                    <a:pt x="1690421" y="540270"/>
                  </a:lnTo>
                  <a:lnTo>
                    <a:pt x="1695742" y="513918"/>
                  </a:lnTo>
                  <a:lnTo>
                    <a:pt x="1695742" y="67691"/>
                  </a:lnTo>
                  <a:lnTo>
                    <a:pt x="1690421" y="41346"/>
                  </a:lnTo>
                  <a:lnTo>
                    <a:pt x="1675911" y="19829"/>
                  </a:lnTo>
                  <a:lnTo>
                    <a:pt x="1654390" y="5320"/>
                  </a:lnTo>
                  <a:lnTo>
                    <a:pt x="1628038" y="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1980" y="3577361"/>
              <a:ext cx="1868805" cy="2558415"/>
            </a:xfrm>
            <a:custGeom>
              <a:avLst/>
              <a:gdLst/>
              <a:ahLst/>
              <a:cxnLst/>
              <a:rect l="l" t="t" r="r" b="b"/>
              <a:pathLst>
                <a:path w="1868804" h="2558415">
                  <a:moveTo>
                    <a:pt x="1868360" y="2043874"/>
                  </a:moveTo>
                  <a:lnTo>
                    <a:pt x="1863039" y="2017522"/>
                  </a:lnTo>
                  <a:lnTo>
                    <a:pt x="1848535" y="1996008"/>
                  </a:lnTo>
                  <a:lnTo>
                    <a:pt x="1827009" y="1981504"/>
                  </a:lnTo>
                  <a:lnTo>
                    <a:pt x="1800656" y="1976183"/>
                  </a:lnTo>
                  <a:lnTo>
                    <a:pt x="67691" y="1976183"/>
                  </a:lnTo>
                  <a:lnTo>
                    <a:pt x="41338" y="1981504"/>
                  </a:lnTo>
                  <a:lnTo>
                    <a:pt x="19824" y="1996008"/>
                  </a:lnTo>
                  <a:lnTo>
                    <a:pt x="5321" y="2017522"/>
                  </a:lnTo>
                  <a:lnTo>
                    <a:pt x="0" y="2043874"/>
                  </a:lnTo>
                  <a:lnTo>
                    <a:pt x="0" y="2490101"/>
                  </a:lnTo>
                  <a:lnTo>
                    <a:pt x="5321" y="2516454"/>
                  </a:lnTo>
                  <a:lnTo>
                    <a:pt x="19824" y="2537968"/>
                  </a:lnTo>
                  <a:lnTo>
                    <a:pt x="41338" y="2552484"/>
                  </a:lnTo>
                  <a:lnTo>
                    <a:pt x="67691" y="2557805"/>
                  </a:lnTo>
                  <a:lnTo>
                    <a:pt x="1800656" y="2557805"/>
                  </a:lnTo>
                  <a:lnTo>
                    <a:pt x="1827009" y="2552484"/>
                  </a:lnTo>
                  <a:lnTo>
                    <a:pt x="1848535" y="2537968"/>
                  </a:lnTo>
                  <a:lnTo>
                    <a:pt x="1863039" y="2516454"/>
                  </a:lnTo>
                  <a:lnTo>
                    <a:pt x="1868360" y="2490101"/>
                  </a:lnTo>
                  <a:lnTo>
                    <a:pt x="1868360" y="2043874"/>
                  </a:lnTo>
                  <a:close/>
                </a:path>
                <a:path w="1868804" h="2558415">
                  <a:moveTo>
                    <a:pt x="1868360" y="1098575"/>
                  </a:moveTo>
                  <a:lnTo>
                    <a:pt x="1863039" y="1072235"/>
                  </a:lnTo>
                  <a:lnTo>
                    <a:pt x="1848535" y="1050709"/>
                  </a:lnTo>
                  <a:lnTo>
                    <a:pt x="1827009" y="1036205"/>
                  </a:lnTo>
                  <a:lnTo>
                    <a:pt x="1800656" y="1030884"/>
                  </a:lnTo>
                  <a:lnTo>
                    <a:pt x="67691" y="1030884"/>
                  </a:lnTo>
                  <a:lnTo>
                    <a:pt x="41338" y="1036205"/>
                  </a:lnTo>
                  <a:lnTo>
                    <a:pt x="19824" y="1050709"/>
                  </a:lnTo>
                  <a:lnTo>
                    <a:pt x="5321" y="1072235"/>
                  </a:lnTo>
                  <a:lnTo>
                    <a:pt x="0" y="1098575"/>
                  </a:lnTo>
                  <a:lnTo>
                    <a:pt x="0" y="1544802"/>
                  </a:lnTo>
                  <a:lnTo>
                    <a:pt x="5321" y="1571155"/>
                  </a:lnTo>
                  <a:lnTo>
                    <a:pt x="19824" y="1592668"/>
                  </a:lnTo>
                  <a:lnTo>
                    <a:pt x="41338" y="1607185"/>
                  </a:lnTo>
                  <a:lnTo>
                    <a:pt x="67691" y="1612506"/>
                  </a:lnTo>
                  <a:lnTo>
                    <a:pt x="1800656" y="1612506"/>
                  </a:lnTo>
                  <a:lnTo>
                    <a:pt x="1827009" y="1607185"/>
                  </a:lnTo>
                  <a:lnTo>
                    <a:pt x="1848535" y="1592668"/>
                  </a:lnTo>
                  <a:lnTo>
                    <a:pt x="1863039" y="1571155"/>
                  </a:lnTo>
                  <a:lnTo>
                    <a:pt x="1868360" y="1544802"/>
                  </a:lnTo>
                  <a:lnTo>
                    <a:pt x="1868360" y="1098575"/>
                  </a:lnTo>
                  <a:close/>
                </a:path>
                <a:path w="1868804" h="2558415">
                  <a:moveTo>
                    <a:pt x="1868360" y="67691"/>
                  </a:moveTo>
                  <a:lnTo>
                    <a:pt x="1863039" y="41351"/>
                  </a:lnTo>
                  <a:lnTo>
                    <a:pt x="1848535" y="19824"/>
                  </a:lnTo>
                  <a:lnTo>
                    <a:pt x="1827009" y="5321"/>
                  </a:lnTo>
                  <a:lnTo>
                    <a:pt x="1800656" y="0"/>
                  </a:lnTo>
                  <a:lnTo>
                    <a:pt x="67691" y="0"/>
                  </a:lnTo>
                  <a:lnTo>
                    <a:pt x="41338" y="5321"/>
                  </a:lnTo>
                  <a:lnTo>
                    <a:pt x="19824" y="19824"/>
                  </a:lnTo>
                  <a:lnTo>
                    <a:pt x="5321" y="41351"/>
                  </a:lnTo>
                  <a:lnTo>
                    <a:pt x="0" y="67691"/>
                  </a:lnTo>
                  <a:lnTo>
                    <a:pt x="0" y="513918"/>
                  </a:lnTo>
                  <a:lnTo>
                    <a:pt x="5321" y="540270"/>
                  </a:lnTo>
                  <a:lnTo>
                    <a:pt x="19824" y="561797"/>
                  </a:lnTo>
                  <a:lnTo>
                    <a:pt x="41338" y="576300"/>
                  </a:lnTo>
                  <a:lnTo>
                    <a:pt x="67691" y="581621"/>
                  </a:lnTo>
                  <a:lnTo>
                    <a:pt x="1800656" y="581621"/>
                  </a:lnTo>
                  <a:lnTo>
                    <a:pt x="1827009" y="576300"/>
                  </a:lnTo>
                  <a:lnTo>
                    <a:pt x="1848535" y="561797"/>
                  </a:lnTo>
                  <a:lnTo>
                    <a:pt x="1863039" y="540270"/>
                  </a:lnTo>
                  <a:lnTo>
                    <a:pt x="1868360" y="513918"/>
                  </a:lnTo>
                  <a:lnTo>
                    <a:pt x="1868360" y="67691"/>
                  </a:lnTo>
                  <a:close/>
                </a:path>
              </a:pathLst>
            </a:custGeom>
            <a:solidFill>
              <a:srgbClr val="8CC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79571" y="7398829"/>
              <a:ext cx="5892800" cy="878840"/>
            </a:xfrm>
            <a:custGeom>
              <a:avLst/>
              <a:gdLst/>
              <a:ahLst/>
              <a:cxnLst/>
              <a:rect l="l" t="t" r="r" b="b"/>
              <a:pathLst>
                <a:path w="5892800" h="878840">
                  <a:moveTo>
                    <a:pt x="988326" y="202666"/>
                  </a:moveTo>
                  <a:lnTo>
                    <a:pt x="983005" y="176326"/>
                  </a:lnTo>
                  <a:lnTo>
                    <a:pt x="968502" y="154813"/>
                  </a:lnTo>
                  <a:lnTo>
                    <a:pt x="946975" y="140296"/>
                  </a:lnTo>
                  <a:lnTo>
                    <a:pt x="920635" y="134975"/>
                  </a:lnTo>
                  <a:lnTo>
                    <a:pt x="67691" y="134975"/>
                  </a:lnTo>
                  <a:lnTo>
                    <a:pt x="41338" y="140296"/>
                  </a:lnTo>
                  <a:lnTo>
                    <a:pt x="19824" y="154813"/>
                  </a:lnTo>
                  <a:lnTo>
                    <a:pt x="5308" y="176326"/>
                  </a:lnTo>
                  <a:lnTo>
                    <a:pt x="0" y="202666"/>
                  </a:lnTo>
                  <a:lnTo>
                    <a:pt x="0" y="811110"/>
                  </a:lnTo>
                  <a:lnTo>
                    <a:pt x="5308" y="837463"/>
                  </a:lnTo>
                  <a:lnTo>
                    <a:pt x="19824" y="858977"/>
                  </a:lnTo>
                  <a:lnTo>
                    <a:pt x="41338" y="873493"/>
                  </a:lnTo>
                  <a:lnTo>
                    <a:pt x="67691" y="878801"/>
                  </a:lnTo>
                  <a:lnTo>
                    <a:pt x="920635" y="878801"/>
                  </a:lnTo>
                  <a:lnTo>
                    <a:pt x="946975" y="873493"/>
                  </a:lnTo>
                  <a:lnTo>
                    <a:pt x="968502" y="858977"/>
                  </a:lnTo>
                  <a:lnTo>
                    <a:pt x="983005" y="837463"/>
                  </a:lnTo>
                  <a:lnTo>
                    <a:pt x="988326" y="811110"/>
                  </a:lnTo>
                  <a:lnTo>
                    <a:pt x="988326" y="202666"/>
                  </a:lnTo>
                  <a:close/>
                </a:path>
                <a:path w="5892800" h="878840">
                  <a:moveTo>
                    <a:pt x="3186684" y="202666"/>
                  </a:moveTo>
                  <a:lnTo>
                    <a:pt x="3181362" y="176326"/>
                  </a:lnTo>
                  <a:lnTo>
                    <a:pt x="3166846" y="154813"/>
                  </a:lnTo>
                  <a:lnTo>
                    <a:pt x="3145332" y="140296"/>
                  </a:lnTo>
                  <a:lnTo>
                    <a:pt x="3118993" y="134975"/>
                  </a:lnTo>
                  <a:lnTo>
                    <a:pt x="1853107" y="134975"/>
                  </a:lnTo>
                  <a:lnTo>
                    <a:pt x="1826755" y="140296"/>
                  </a:lnTo>
                  <a:lnTo>
                    <a:pt x="1805241" y="154813"/>
                  </a:lnTo>
                  <a:lnTo>
                    <a:pt x="1790738" y="176326"/>
                  </a:lnTo>
                  <a:lnTo>
                    <a:pt x="1785416" y="202666"/>
                  </a:lnTo>
                  <a:lnTo>
                    <a:pt x="1785416" y="811110"/>
                  </a:lnTo>
                  <a:lnTo>
                    <a:pt x="1790738" y="837463"/>
                  </a:lnTo>
                  <a:lnTo>
                    <a:pt x="1805241" y="858977"/>
                  </a:lnTo>
                  <a:lnTo>
                    <a:pt x="1826755" y="873493"/>
                  </a:lnTo>
                  <a:lnTo>
                    <a:pt x="1853107" y="878801"/>
                  </a:lnTo>
                  <a:lnTo>
                    <a:pt x="3118993" y="878801"/>
                  </a:lnTo>
                  <a:lnTo>
                    <a:pt x="3145332" y="873493"/>
                  </a:lnTo>
                  <a:lnTo>
                    <a:pt x="3166846" y="858977"/>
                  </a:lnTo>
                  <a:lnTo>
                    <a:pt x="3181362" y="837463"/>
                  </a:lnTo>
                  <a:lnTo>
                    <a:pt x="3186684" y="811110"/>
                  </a:lnTo>
                  <a:lnTo>
                    <a:pt x="3186684" y="202666"/>
                  </a:lnTo>
                  <a:close/>
                </a:path>
                <a:path w="5892800" h="878840">
                  <a:moveTo>
                    <a:pt x="5892444" y="67691"/>
                  </a:moveTo>
                  <a:lnTo>
                    <a:pt x="5887123" y="41351"/>
                  </a:lnTo>
                  <a:lnTo>
                    <a:pt x="5872619" y="19837"/>
                  </a:lnTo>
                  <a:lnTo>
                    <a:pt x="5851106" y="5321"/>
                  </a:lnTo>
                  <a:lnTo>
                    <a:pt x="5824753" y="0"/>
                  </a:lnTo>
                  <a:lnTo>
                    <a:pt x="4339488" y="0"/>
                  </a:lnTo>
                  <a:lnTo>
                    <a:pt x="4313136" y="5321"/>
                  </a:lnTo>
                  <a:lnTo>
                    <a:pt x="4291622" y="19837"/>
                  </a:lnTo>
                  <a:lnTo>
                    <a:pt x="4277118" y="41351"/>
                  </a:lnTo>
                  <a:lnTo>
                    <a:pt x="4271797" y="67691"/>
                  </a:lnTo>
                  <a:lnTo>
                    <a:pt x="4271797" y="676135"/>
                  </a:lnTo>
                  <a:lnTo>
                    <a:pt x="4277118" y="702487"/>
                  </a:lnTo>
                  <a:lnTo>
                    <a:pt x="4291622" y="724001"/>
                  </a:lnTo>
                  <a:lnTo>
                    <a:pt x="4313136" y="738517"/>
                  </a:lnTo>
                  <a:lnTo>
                    <a:pt x="4339488" y="743826"/>
                  </a:lnTo>
                  <a:lnTo>
                    <a:pt x="5824753" y="743826"/>
                  </a:lnTo>
                  <a:lnTo>
                    <a:pt x="5851106" y="738517"/>
                  </a:lnTo>
                  <a:lnTo>
                    <a:pt x="5872619" y="724001"/>
                  </a:lnTo>
                  <a:lnTo>
                    <a:pt x="5887123" y="702487"/>
                  </a:lnTo>
                  <a:lnTo>
                    <a:pt x="5892444" y="676135"/>
                  </a:lnTo>
                  <a:lnTo>
                    <a:pt x="5892444" y="67691"/>
                  </a:lnTo>
                  <a:close/>
                </a:path>
              </a:pathLst>
            </a:custGeom>
            <a:solidFill>
              <a:srgbClr val="D1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1552" y="3646239"/>
              <a:ext cx="0" cy="2560320"/>
            </a:xfrm>
            <a:custGeom>
              <a:avLst/>
              <a:gdLst/>
              <a:ahLst/>
              <a:cxnLst/>
              <a:rect l="l" t="t" r="r" b="b"/>
              <a:pathLst>
                <a:path h="2560320">
                  <a:moveTo>
                    <a:pt x="0" y="0"/>
                  </a:moveTo>
                  <a:lnTo>
                    <a:pt x="0" y="2560078"/>
                  </a:lnTo>
                </a:path>
              </a:pathLst>
            </a:custGeom>
            <a:ln w="27076">
              <a:solidFill>
                <a:srgbClr val="8CC9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63732" y="6382952"/>
              <a:ext cx="1699895" cy="0"/>
            </a:xfrm>
            <a:custGeom>
              <a:avLst/>
              <a:gdLst/>
              <a:ahLst/>
              <a:cxnLst/>
              <a:rect l="l" t="t" r="r" b="b"/>
              <a:pathLst>
                <a:path w="1699895">
                  <a:moveTo>
                    <a:pt x="0" y="0"/>
                  </a:moveTo>
                  <a:lnTo>
                    <a:pt x="1699691" y="0"/>
                  </a:lnTo>
                </a:path>
              </a:pathLst>
            </a:custGeom>
            <a:ln w="27076">
              <a:solidFill>
                <a:srgbClr val="8CC9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0782" y="3591769"/>
              <a:ext cx="0" cy="2560320"/>
            </a:xfrm>
            <a:custGeom>
              <a:avLst/>
              <a:gdLst/>
              <a:ahLst/>
              <a:cxnLst/>
              <a:rect l="l" t="t" r="r" b="b"/>
              <a:pathLst>
                <a:path h="2560320">
                  <a:moveTo>
                    <a:pt x="0" y="2560078"/>
                  </a:moveTo>
                  <a:lnTo>
                    <a:pt x="0" y="0"/>
                  </a:lnTo>
                </a:path>
              </a:pathLst>
            </a:custGeom>
            <a:ln w="27076">
              <a:solidFill>
                <a:srgbClr val="8CC9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08910" y="3415134"/>
              <a:ext cx="1699895" cy="0"/>
            </a:xfrm>
            <a:custGeom>
              <a:avLst/>
              <a:gdLst/>
              <a:ahLst/>
              <a:cxnLst/>
              <a:rect l="l" t="t" r="r" b="b"/>
              <a:pathLst>
                <a:path w="1699895">
                  <a:moveTo>
                    <a:pt x="1699691" y="0"/>
                  </a:moveTo>
                  <a:lnTo>
                    <a:pt x="0" y="0"/>
                  </a:lnTo>
                </a:path>
              </a:pathLst>
            </a:custGeom>
            <a:ln w="27076">
              <a:solidFill>
                <a:srgbClr val="8CC9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8014" y="6247251"/>
              <a:ext cx="149593" cy="1492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4725" y="6247251"/>
              <a:ext cx="149593" cy="1492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4725" y="3401600"/>
              <a:ext cx="149593" cy="1492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8014" y="3401600"/>
              <a:ext cx="149593" cy="1492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04276" y="3632809"/>
              <a:ext cx="2922905" cy="3152775"/>
            </a:xfrm>
            <a:custGeom>
              <a:avLst/>
              <a:gdLst/>
              <a:ahLst/>
              <a:cxnLst/>
              <a:rect l="l" t="t" r="r" b="b"/>
              <a:pathLst>
                <a:path w="2922904" h="3152775">
                  <a:moveTo>
                    <a:pt x="257238" y="67691"/>
                  </a:moveTo>
                  <a:lnTo>
                    <a:pt x="251917" y="41351"/>
                  </a:lnTo>
                  <a:lnTo>
                    <a:pt x="237401" y="19837"/>
                  </a:lnTo>
                  <a:lnTo>
                    <a:pt x="215887" y="5321"/>
                  </a:lnTo>
                  <a:lnTo>
                    <a:pt x="189534" y="0"/>
                  </a:lnTo>
                  <a:lnTo>
                    <a:pt x="67691" y="0"/>
                  </a:lnTo>
                  <a:lnTo>
                    <a:pt x="41338" y="5321"/>
                  </a:lnTo>
                  <a:lnTo>
                    <a:pt x="19824" y="19837"/>
                  </a:lnTo>
                  <a:lnTo>
                    <a:pt x="5321" y="41351"/>
                  </a:lnTo>
                  <a:lnTo>
                    <a:pt x="0" y="67691"/>
                  </a:lnTo>
                  <a:lnTo>
                    <a:pt x="0" y="3084728"/>
                  </a:lnTo>
                  <a:lnTo>
                    <a:pt x="5321" y="3111081"/>
                  </a:lnTo>
                  <a:lnTo>
                    <a:pt x="19824" y="3132594"/>
                  </a:lnTo>
                  <a:lnTo>
                    <a:pt x="41338" y="3147098"/>
                  </a:lnTo>
                  <a:lnTo>
                    <a:pt x="67691" y="3152419"/>
                  </a:lnTo>
                  <a:lnTo>
                    <a:pt x="189534" y="3152419"/>
                  </a:lnTo>
                  <a:lnTo>
                    <a:pt x="215887" y="3147098"/>
                  </a:lnTo>
                  <a:lnTo>
                    <a:pt x="237401" y="3132594"/>
                  </a:lnTo>
                  <a:lnTo>
                    <a:pt x="251917" y="3111081"/>
                  </a:lnTo>
                  <a:lnTo>
                    <a:pt x="257238" y="3084728"/>
                  </a:lnTo>
                  <a:lnTo>
                    <a:pt x="257238" y="67691"/>
                  </a:lnTo>
                  <a:close/>
                </a:path>
                <a:path w="2922904" h="3152775">
                  <a:moveTo>
                    <a:pt x="2922676" y="593864"/>
                  </a:moveTo>
                  <a:lnTo>
                    <a:pt x="2917355" y="567524"/>
                  </a:lnTo>
                  <a:lnTo>
                    <a:pt x="2902851" y="545998"/>
                  </a:lnTo>
                  <a:lnTo>
                    <a:pt x="2881325" y="531495"/>
                  </a:lnTo>
                  <a:lnTo>
                    <a:pt x="2854972" y="526173"/>
                  </a:lnTo>
                  <a:lnTo>
                    <a:pt x="1294625" y="526173"/>
                  </a:lnTo>
                  <a:lnTo>
                    <a:pt x="1268285" y="531495"/>
                  </a:lnTo>
                  <a:lnTo>
                    <a:pt x="1246759" y="545998"/>
                  </a:lnTo>
                  <a:lnTo>
                    <a:pt x="1232255" y="567524"/>
                  </a:lnTo>
                  <a:lnTo>
                    <a:pt x="1226934" y="593864"/>
                  </a:lnTo>
                  <a:lnTo>
                    <a:pt x="1226934" y="1040091"/>
                  </a:lnTo>
                  <a:lnTo>
                    <a:pt x="1232255" y="1066444"/>
                  </a:lnTo>
                  <a:lnTo>
                    <a:pt x="1246759" y="1087958"/>
                  </a:lnTo>
                  <a:lnTo>
                    <a:pt x="1268285" y="1102474"/>
                  </a:lnTo>
                  <a:lnTo>
                    <a:pt x="1294625" y="1107795"/>
                  </a:lnTo>
                  <a:lnTo>
                    <a:pt x="2854972" y="1107795"/>
                  </a:lnTo>
                  <a:lnTo>
                    <a:pt x="2881325" y="1102474"/>
                  </a:lnTo>
                  <a:lnTo>
                    <a:pt x="2902851" y="1087958"/>
                  </a:lnTo>
                  <a:lnTo>
                    <a:pt x="2917355" y="1066444"/>
                  </a:lnTo>
                  <a:lnTo>
                    <a:pt x="2922676" y="1040091"/>
                  </a:lnTo>
                  <a:lnTo>
                    <a:pt x="2922676" y="593864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59349" y="2501023"/>
            <a:ext cx="174371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Swarm</a:t>
            </a:r>
            <a:r>
              <a:rPr sz="1250" spc="-45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Learning</a:t>
            </a:r>
            <a:r>
              <a:rPr sz="1250" spc="-35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module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3092" y="3923930"/>
            <a:ext cx="215900" cy="17208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50" spc="-10" dirty="0">
                <a:latin typeface="Roboto"/>
                <a:cs typeface="Roboto"/>
              </a:rPr>
              <a:t>Desinformation</a:t>
            </a:r>
            <a:r>
              <a:rPr sz="1250" spc="-4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sources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30384" y="3759403"/>
            <a:ext cx="215900" cy="290068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50" spc="-10" dirty="0">
                <a:latin typeface="Roboto"/>
                <a:cs typeface="Roboto"/>
              </a:rPr>
              <a:t>Fact</a:t>
            </a:r>
            <a:r>
              <a:rPr sz="1250" spc="-30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checker,</a:t>
            </a:r>
            <a:r>
              <a:rPr sz="1250" spc="-30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Local</a:t>
            </a:r>
            <a:r>
              <a:rPr sz="1250" spc="-2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Fake</a:t>
            </a:r>
            <a:r>
              <a:rPr sz="1250" spc="-25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news</a:t>
            </a:r>
            <a:r>
              <a:rPr sz="1250" spc="-2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identifiers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88575" y="3252704"/>
            <a:ext cx="137858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0" dirty="0">
                <a:latin typeface="Roboto"/>
                <a:cs typeface="Roboto"/>
              </a:rPr>
              <a:t>Sentiment</a:t>
            </a:r>
            <a:r>
              <a:rPr sz="1250" spc="-65" dirty="0">
                <a:latin typeface="Roboto"/>
                <a:cs typeface="Roboto"/>
              </a:rPr>
              <a:t> </a:t>
            </a:r>
            <a:r>
              <a:rPr sz="1250" spc="-15" dirty="0">
                <a:latin typeface="Roboto"/>
                <a:cs typeface="Roboto"/>
              </a:rPr>
              <a:t>Analysis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9614" y="3428655"/>
            <a:ext cx="5575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module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92063" y="3665856"/>
            <a:ext cx="1584960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6510">
              <a:lnSpc>
                <a:spcPts val="1390"/>
              </a:lnSpc>
              <a:spcBef>
                <a:spcPts val="265"/>
              </a:spcBef>
            </a:pPr>
            <a:r>
              <a:rPr sz="1250" spc="-10" dirty="0">
                <a:latin typeface="Roboto"/>
                <a:cs typeface="Roboto"/>
              </a:rPr>
              <a:t>Communit</a:t>
            </a:r>
            <a:r>
              <a:rPr sz="1250" spc="5" dirty="0">
                <a:latin typeface="Roboto"/>
                <a:cs typeface="Roboto"/>
              </a:rPr>
              <a:t>y</a:t>
            </a:r>
            <a:r>
              <a:rPr sz="1250" spc="-20" dirty="0">
                <a:latin typeface="Roboto"/>
                <a:cs typeface="Roboto"/>
              </a:rPr>
              <a:t> </a:t>
            </a:r>
            <a:r>
              <a:rPr sz="1250" spc="-30" dirty="0">
                <a:latin typeface="Roboto"/>
                <a:cs typeface="Roboto"/>
              </a:rPr>
              <a:t>r</a:t>
            </a:r>
            <a:r>
              <a:rPr sz="1250" spc="-10" dirty="0">
                <a:latin typeface="Roboto"/>
                <a:cs typeface="Roboto"/>
              </a:rPr>
              <a:t>esilience  </a:t>
            </a:r>
            <a:r>
              <a:rPr sz="1250" spc="-5" dirty="0">
                <a:latin typeface="Roboto"/>
                <a:cs typeface="Roboto"/>
              </a:rPr>
              <a:t>management</a:t>
            </a:r>
            <a:r>
              <a:rPr sz="1250" spc="-65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modeler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23739" y="4696702"/>
            <a:ext cx="1123315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64160" marR="5080" indent="-252095">
              <a:lnSpc>
                <a:spcPts val="1390"/>
              </a:lnSpc>
              <a:spcBef>
                <a:spcPts val="265"/>
              </a:spcBef>
            </a:pPr>
            <a:r>
              <a:rPr sz="1250" spc="-5" dirty="0">
                <a:latin typeface="Roboto"/>
                <a:cs typeface="Roboto"/>
              </a:rPr>
              <a:t>Socioeconomic  </a:t>
            </a:r>
            <a:r>
              <a:rPr sz="1250" spc="-15" dirty="0">
                <a:latin typeface="Roboto"/>
                <a:cs typeface="Roboto"/>
              </a:rPr>
              <a:t>analyser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36332" y="5743471"/>
            <a:ext cx="1297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5" dirty="0">
                <a:latin typeface="Roboto"/>
                <a:cs typeface="Roboto"/>
              </a:rPr>
              <a:t>Behavious</a:t>
            </a:r>
            <a:r>
              <a:rPr sz="1250" spc="-55" dirty="0">
                <a:latin typeface="Roboto"/>
                <a:cs typeface="Roboto"/>
              </a:rPr>
              <a:t> </a:t>
            </a:r>
            <a:r>
              <a:rPr sz="1250" spc="-10" dirty="0">
                <a:latin typeface="Roboto"/>
                <a:cs typeface="Roboto"/>
              </a:rPr>
              <a:t>profiler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67797" y="4361372"/>
            <a:ext cx="3556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APIs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64582" y="3601844"/>
            <a:ext cx="760095" cy="645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APIs</a:t>
            </a:r>
            <a:endParaRPr sz="1250">
              <a:latin typeface="Roboto"/>
              <a:cs typeface="Roboto"/>
            </a:endParaRPr>
          </a:p>
          <a:p>
            <a:pPr marL="12065" marR="5080" indent="3810" algn="ctr">
              <a:lnSpc>
                <a:spcPts val="1070"/>
              </a:lnSpc>
              <a:spcBef>
                <a:spcPts val="1230"/>
              </a:spcBef>
            </a:pPr>
            <a:r>
              <a:rPr sz="950" i="1" spc="-55" dirty="0">
                <a:solidFill>
                  <a:srgbClr val="8CC9DC"/>
                </a:solidFill>
                <a:latin typeface="Roboto"/>
                <a:cs typeface="Roboto"/>
              </a:rPr>
              <a:t>F</a:t>
            </a:r>
            <a:r>
              <a:rPr sz="950" i="1" spc="-45" dirty="0">
                <a:solidFill>
                  <a:srgbClr val="8CC9DC"/>
                </a:solidFill>
                <a:latin typeface="Roboto"/>
                <a:cs typeface="Roboto"/>
              </a:rPr>
              <a:t>a</a:t>
            </a:r>
            <a:r>
              <a:rPr sz="950" i="1" spc="-55" dirty="0">
                <a:solidFill>
                  <a:srgbClr val="8CC9DC"/>
                </a:solidFill>
                <a:latin typeface="Roboto"/>
                <a:cs typeface="Roboto"/>
              </a:rPr>
              <a:t>k</a:t>
            </a:r>
            <a:r>
              <a:rPr sz="950" i="1" dirty="0">
                <a:solidFill>
                  <a:srgbClr val="8CC9DC"/>
                </a:solidFill>
                <a:latin typeface="Roboto"/>
                <a:cs typeface="Roboto"/>
              </a:rPr>
              <a:t>e</a:t>
            </a:r>
            <a:r>
              <a:rPr sz="950" i="1" spc="-60" dirty="0">
                <a:solidFill>
                  <a:srgbClr val="8CC9DC"/>
                </a:solidFill>
                <a:latin typeface="Roboto"/>
                <a:cs typeface="Roboto"/>
              </a:rPr>
              <a:t> </a:t>
            </a:r>
            <a:r>
              <a:rPr sz="950" i="1" spc="-45" dirty="0">
                <a:solidFill>
                  <a:srgbClr val="8CC9DC"/>
                </a:solidFill>
                <a:latin typeface="Roboto"/>
                <a:cs typeface="Roboto"/>
              </a:rPr>
              <a:t>new</a:t>
            </a:r>
            <a:r>
              <a:rPr sz="950" i="1" spc="-15" dirty="0">
                <a:solidFill>
                  <a:srgbClr val="8CC9DC"/>
                </a:solidFill>
                <a:latin typeface="Roboto"/>
                <a:cs typeface="Roboto"/>
              </a:rPr>
              <a:t>s</a:t>
            </a:r>
            <a:r>
              <a:rPr sz="950" i="1" spc="-60" dirty="0">
                <a:solidFill>
                  <a:srgbClr val="8CC9DC"/>
                </a:solidFill>
                <a:latin typeface="Roboto"/>
                <a:cs typeface="Roboto"/>
              </a:rPr>
              <a:t> </a:t>
            </a:r>
            <a:r>
              <a:rPr sz="950" i="1" spc="-10" dirty="0">
                <a:solidFill>
                  <a:srgbClr val="8CC9DC"/>
                </a:solidFill>
                <a:latin typeface="Roboto"/>
                <a:cs typeface="Roboto"/>
              </a:rPr>
              <a:t>&amp;  </a:t>
            </a:r>
            <a:r>
              <a:rPr sz="950" i="1" spc="-45" dirty="0">
                <a:solidFill>
                  <a:srgbClr val="8CC9DC"/>
                </a:solidFill>
                <a:latin typeface="Roboto"/>
                <a:cs typeface="Roboto"/>
              </a:rPr>
              <a:t>Disinformation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5854" y="3495333"/>
            <a:ext cx="523875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2545" marR="5080" indent="-30480">
              <a:lnSpc>
                <a:spcPts val="1070"/>
              </a:lnSpc>
              <a:spcBef>
                <a:spcPts val="200"/>
              </a:spcBef>
            </a:pPr>
            <a:r>
              <a:rPr sz="950" i="1" spc="-40" dirty="0">
                <a:latin typeface="Roboto"/>
                <a:cs typeface="Roboto"/>
              </a:rPr>
              <a:t>se</a:t>
            </a:r>
            <a:r>
              <a:rPr sz="950" i="1" spc="-45" dirty="0">
                <a:latin typeface="Roboto"/>
                <a:cs typeface="Roboto"/>
              </a:rPr>
              <a:t>ntiment  analyses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78925" y="4483406"/>
            <a:ext cx="577850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7310">
              <a:lnSpc>
                <a:spcPts val="1070"/>
              </a:lnSpc>
              <a:spcBef>
                <a:spcPts val="200"/>
              </a:spcBef>
            </a:pPr>
            <a:r>
              <a:rPr sz="950" i="1" spc="-40" dirty="0">
                <a:latin typeface="Roboto"/>
                <a:cs typeface="Roboto"/>
              </a:rPr>
              <a:t>models/ </a:t>
            </a:r>
            <a:r>
              <a:rPr sz="950" i="1" spc="-35" dirty="0">
                <a:latin typeface="Roboto"/>
                <a:cs typeface="Roboto"/>
              </a:rPr>
              <a:t> </a:t>
            </a:r>
            <a:r>
              <a:rPr sz="950" i="1" spc="-50" dirty="0">
                <a:latin typeface="Roboto"/>
                <a:cs typeface="Roboto"/>
              </a:rPr>
              <a:t>pr</a:t>
            </a:r>
            <a:r>
              <a:rPr sz="950" i="1" spc="-30" dirty="0">
                <a:latin typeface="Roboto"/>
                <a:cs typeface="Roboto"/>
              </a:rPr>
              <a:t>e</a:t>
            </a:r>
            <a:r>
              <a:rPr sz="950" i="1" spc="-45" dirty="0">
                <a:latin typeface="Roboto"/>
                <a:cs typeface="Roboto"/>
              </a:rPr>
              <a:t>dictions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65035" y="5344146"/>
            <a:ext cx="60642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40" dirty="0">
                <a:latin typeface="Roboto"/>
                <a:cs typeface="Roboto"/>
              </a:rPr>
              <a:t>Information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48425" y="6300782"/>
            <a:ext cx="84328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45" dirty="0">
                <a:latin typeface="Roboto"/>
                <a:cs typeface="Roboto"/>
              </a:rPr>
              <a:t>Impac</a:t>
            </a:r>
            <a:r>
              <a:rPr sz="950" i="1" spc="-10" dirty="0">
                <a:latin typeface="Roboto"/>
                <a:cs typeface="Roboto"/>
              </a:rPr>
              <a:t>t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analyse</a:t>
            </a:r>
            <a:r>
              <a:rPr sz="950" i="1" spc="-15" dirty="0">
                <a:latin typeface="Roboto"/>
                <a:cs typeface="Roboto"/>
              </a:rPr>
              <a:t>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68568" y="3240669"/>
            <a:ext cx="5981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40" dirty="0">
                <a:latin typeface="Roboto"/>
                <a:cs typeface="Roboto"/>
              </a:rPr>
              <a:t>Dee</a:t>
            </a:r>
            <a:r>
              <a:rPr sz="950" i="1" spc="-15" dirty="0">
                <a:latin typeface="Roboto"/>
                <a:cs typeface="Roboto"/>
              </a:rPr>
              <a:t>p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35" dirty="0">
                <a:latin typeface="Roboto"/>
                <a:cs typeface="Roboto"/>
              </a:rPr>
              <a:t>fa</a:t>
            </a:r>
            <a:r>
              <a:rPr sz="950" i="1" spc="-45" dirty="0">
                <a:latin typeface="Roboto"/>
                <a:cs typeface="Roboto"/>
              </a:rPr>
              <a:t>k</a:t>
            </a:r>
            <a:r>
              <a:rPr sz="950" i="1" spc="-30" dirty="0">
                <a:latin typeface="Roboto"/>
                <a:cs typeface="Roboto"/>
              </a:rPr>
              <a:t>e</a:t>
            </a:r>
            <a:r>
              <a:rPr sz="950" i="1" spc="-60" dirty="0">
                <a:latin typeface="Roboto"/>
                <a:cs typeface="Roboto"/>
              </a:rPr>
              <a:t>s'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87782" y="4102994"/>
            <a:ext cx="760095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" marR="5080" indent="-6350">
              <a:lnSpc>
                <a:spcPts val="1070"/>
              </a:lnSpc>
              <a:spcBef>
                <a:spcPts val="200"/>
              </a:spcBef>
            </a:pPr>
            <a:r>
              <a:rPr sz="950" i="1" spc="-45" dirty="0">
                <a:latin typeface="Roboto"/>
                <a:cs typeface="Roboto"/>
              </a:rPr>
              <a:t>Disinformation  dynami</a:t>
            </a:r>
            <a:r>
              <a:rPr sz="950" i="1" spc="-15" dirty="0">
                <a:latin typeface="Roboto"/>
                <a:cs typeface="Roboto"/>
              </a:rPr>
              <a:t>c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0" dirty="0">
                <a:latin typeface="Roboto"/>
                <a:cs typeface="Roboto"/>
              </a:rPr>
              <a:t>flows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95178" y="3721972"/>
            <a:ext cx="10998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40" dirty="0">
                <a:latin typeface="Roboto"/>
                <a:cs typeface="Roboto"/>
              </a:rPr>
              <a:t>Commu</a:t>
            </a:r>
            <a:r>
              <a:rPr sz="950" i="1" spc="-50" dirty="0">
                <a:latin typeface="Roboto"/>
                <a:cs typeface="Roboto"/>
              </a:rPr>
              <a:t>nit</a:t>
            </a:r>
            <a:r>
              <a:rPr sz="950" i="1" spc="-25" dirty="0">
                <a:latin typeface="Roboto"/>
                <a:cs typeface="Roboto"/>
              </a:rPr>
              <a:t>y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55" dirty="0">
                <a:latin typeface="Roboto"/>
                <a:cs typeface="Roboto"/>
              </a:rPr>
              <a:t>r</a:t>
            </a:r>
            <a:r>
              <a:rPr sz="950" i="1" spc="-40" dirty="0">
                <a:latin typeface="Roboto"/>
                <a:cs typeface="Roboto"/>
              </a:rPr>
              <a:t>esilience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27422" y="3857346"/>
            <a:ext cx="635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45" dirty="0">
                <a:latin typeface="Roboto"/>
                <a:cs typeface="Roboto"/>
              </a:rPr>
              <a:t>suggestions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91363" y="4496200"/>
            <a:ext cx="817880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2230" marR="5080" indent="-50165">
              <a:lnSpc>
                <a:spcPts val="1070"/>
              </a:lnSpc>
              <a:spcBef>
                <a:spcPts val="200"/>
              </a:spcBef>
            </a:pPr>
            <a:r>
              <a:rPr sz="950" i="1" spc="-35" dirty="0">
                <a:latin typeface="Roboto"/>
                <a:cs typeface="Roboto"/>
              </a:rPr>
              <a:t>E</a:t>
            </a:r>
            <a:r>
              <a:rPr sz="950" i="1" spc="-40" dirty="0">
                <a:latin typeface="Roboto"/>
                <a:cs typeface="Roboto"/>
              </a:rPr>
              <a:t>conomi</a:t>
            </a:r>
            <a:r>
              <a:rPr sz="950" i="1" spc="-10" dirty="0">
                <a:latin typeface="Roboto"/>
                <a:cs typeface="Roboto"/>
              </a:rPr>
              <a:t>c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Risks  </a:t>
            </a:r>
            <a:r>
              <a:rPr sz="950" i="1" spc="-40" dirty="0">
                <a:latin typeface="Roboto"/>
                <a:cs typeface="Roboto"/>
              </a:rPr>
              <a:t>Socie</a:t>
            </a:r>
            <a:r>
              <a:rPr sz="950" i="1" spc="-45" dirty="0">
                <a:latin typeface="Roboto"/>
                <a:cs typeface="Roboto"/>
              </a:rPr>
              <a:t>ta</a:t>
            </a:r>
            <a:r>
              <a:rPr sz="950" i="1" spc="-10" dirty="0">
                <a:latin typeface="Roboto"/>
                <a:cs typeface="Roboto"/>
              </a:rPr>
              <a:t>l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Risk</a:t>
            </a:r>
            <a:r>
              <a:rPr sz="950" i="1" spc="-15" dirty="0">
                <a:latin typeface="Roboto"/>
                <a:cs typeface="Roboto"/>
              </a:rPr>
              <a:t>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21560" y="6515723"/>
            <a:ext cx="843280" cy="442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070"/>
              </a:lnSpc>
              <a:spcBef>
                <a:spcPts val="200"/>
              </a:spcBef>
            </a:pPr>
            <a:r>
              <a:rPr sz="950" i="1" spc="-40" dirty="0">
                <a:latin typeface="Roboto"/>
                <a:cs typeface="Roboto"/>
              </a:rPr>
              <a:t>Explained </a:t>
            </a:r>
            <a:r>
              <a:rPr sz="950" i="1" spc="-35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beh</a:t>
            </a:r>
            <a:r>
              <a:rPr sz="950" i="1" spc="-55" dirty="0">
                <a:latin typeface="Roboto"/>
                <a:cs typeface="Roboto"/>
              </a:rPr>
              <a:t>a</a:t>
            </a:r>
            <a:r>
              <a:rPr sz="950" i="1" spc="-45" dirty="0">
                <a:latin typeface="Roboto"/>
                <a:cs typeface="Roboto"/>
              </a:rPr>
              <a:t>viou</a:t>
            </a:r>
            <a:r>
              <a:rPr sz="950" i="1" spc="-15" dirty="0">
                <a:latin typeface="Roboto"/>
                <a:cs typeface="Roboto"/>
              </a:rPr>
              <a:t>s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30" dirty="0">
                <a:latin typeface="Roboto"/>
                <a:cs typeface="Roboto"/>
              </a:rPr>
              <a:t>of  </a:t>
            </a:r>
            <a:r>
              <a:rPr sz="950" i="1" spc="-40" dirty="0">
                <a:latin typeface="Roboto"/>
                <a:cs typeface="Roboto"/>
              </a:rPr>
              <a:t>pote</a:t>
            </a:r>
            <a:r>
              <a:rPr sz="950" i="1" spc="-45" dirty="0">
                <a:latin typeface="Roboto"/>
                <a:cs typeface="Roboto"/>
              </a:rPr>
              <a:t>ntia</a:t>
            </a:r>
            <a:r>
              <a:rPr sz="950" i="1" spc="-10" dirty="0">
                <a:latin typeface="Roboto"/>
                <a:cs typeface="Roboto"/>
              </a:rPr>
              <a:t>l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victims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86954" y="6940732"/>
            <a:ext cx="1987550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7675" marR="5080" indent="-435609">
              <a:lnSpc>
                <a:spcPts val="1070"/>
              </a:lnSpc>
              <a:spcBef>
                <a:spcPts val="200"/>
              </a:spcBef>
            </a:pPr>
            <a:r>
              <a:rPr sz="950" i="1" spc="-50" dirty="0">
                <a:latin typeface="Roboto"/>
                <a:cs typeface="Roboto"/>
              </a:rPr>
              <a:t>P</a:t>
            </a:r>
            <a:r>
              <a:rPr sz="950" i="1" spc="-45" dirty="0">
                <a:latin typeface="Roboto"/>
                <a:cs typeface="Roboto"/>
              </a:rPr>
              <a:t>otentia</a:t>
            </a:r>
            <a:r>
              <a:rPr sz="950" i="1" spc="-10" dirty="0">
                <a:latin typeface="Roboto"/>
                <a:cs typeface="Roboto"/>
              </a:rPr>
              <a:t>l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35" dirty="0">
                <a:latin typeface="Roboto"/>
                <a:cs typeface="Roboto"/>
              </a:rPr>
              <a:t>flow</a:t>
            </a:r>
            <a:r>
              <a:rPr sz="950" i="1" spc="-10" dirty="0">
                <a:latin typeface="Roboto"/>
                <a:cs typeface="Roboto"/>
              </a:rPr>
              <a:t>s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25" dirty="0">
                <a:latin typeface="Roboto"/>
                <a:cs typeface="Roboto"/>
              </a:rPr>
              <a:t>o</a:t>
            </a:r>
            <a:r>
              <a:rPr sz="950" i="1" dirty="0">
                <a:latin typeface="Roboto"/>
                <a:cs typeface="Roboto"/>
              </a:rPr>
              <a:t>f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50" dirty="0">
                <a:latin typeface="Roboto"/>
                <a:cs typeface="Roboto"/>
              </a:rPr>
              <a:t>D&amp;FN</a:t>
            </a:r>
            <a:r>
              <a:rPr sz="950" i="1" spc="-10" dirty="0">
                <a:latin typeface="Roboto"/>
                <a:cs typeface="Roboto"/>
              </a:rPr>
              <a:t>;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0" dirty="0">
                <a:latin typeface="Roboto"/>
                <a:cs typeface="Roboto"/>
              </a:rPr>
              <a:t>impact</a:t>
            </a:r>
            <a:r>
              <a:rPr sz="950" i="1" spc="-5" dirty="0">
                <a:latin typeface="Roboto"/>
                <a:cs typeface="Roboto"/>
              </a:rPr>
              <a:t>,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sp</a:t>
            </a:r>
            <a:r>
              <a:rPr sz="950" i="1" spc="-50" dirty="0">
                <a:latin typeface="Roboto"/>
                <a:cs typeface="Roboto"/>
              </a:rPr>
              <a:t>r</a:t>
            </a:r>
            <a:r>
              <a:rPr sz="950" i="1" spc="-30" dirty="0">
                <a:latin typeface="Roboto"/>
                <a:cs typeface="Roboto"/>
              </a:rPr>
              <a:t>e</a:t>
            </a:r>
            <a:r>
              <a:rPr sz="950" i="1" spc="-40" dirty="0">
                <a:latin typeface="Roboto"/>
                <a:cs typeface="Roboto"/>
              </a:rPr>
              <a:t>ad  </a:t>
            </a:r>
            <a:r>
              <a:rPr sz="950" i="1" spc="-45" dirty="0">
                <a:latin typeface="Roboto"/>
                <a:cs typeface="Roboto"/>
              </a:rPr>
              <a:t>an</a:t>
            </a:r>
            <a:r>
              <a:rPr sz="950" i="1" spc="-15" dirty="0">
                <a:latin typeface="Roboto"/>
                <a:cs typeface="Roboto"/>
              </a:rPr>
              <a:t>d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sou</a:t>
            </a:r>
            <a:r>
              <a:rPr sz="950" i="1" spc="-50" dirty="0">
                <a:latin typeface="Roboto"/>
                <a:cs typeface="Roboto"/>
              </a:rPr>
              <a:t>r</a:t>
            </a:r>
            <a:r>
              <a:rPr sz="950" i="1" spc="-35" dirty="0">
                <a:latin typeface="Roboto"/>
                <a:cs typeface="Roboto"/>
              </a:rPr>
              <a:t>ce</a:t>
            </a:r>
            <a:r>
              <a:rPr sz="950" i="1" spc="-70" dirty="0">
                <a:latin typeface="Roboto"/>
                <a:cs typeface="Roboto"/>
              </a:rPr>
              <a:t>s</a:t>
            </a:r>
            <a:r>
              <a:rPr sz="950" i="1" spc="-20" dirty="0">
                <a:latin typeface="Roboto"/>
                <a:cs typeface="Roboto"/>
              </a:rPr>
              <a:t>'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analyse</a:t>
            </a:r>
            <a:r>
              <a:rPr sz="950" i="1" spc="-15" dirty="0">
                <a:latin typeface="Roboto"/>
                <a:cs typeface="Roboto"/>
              </a:rPr>
              <a:t>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78632" y="8108410"/>
            <a:ext cx="954405" cy="442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070"/>
              </a:lnSpc>
              <a:spcBef>
                <a:spcPts val="200"/>
              </a:spcBef>
            </a:pPr>
            <a:r>
              <a:rPr sz="950" i="1" spc="-45" dirty="0">
                <a:latin typeface="Roboto"/>
                <a:cs typeface="Roboto"/>
              </a:rPr>
              <a:t>Increasing </a:t>
            </a:r>
            <a:r>
              <a:rPr sz="950" i="1" spc="-40" dirty="0">
                <a:latin typeface="Roboto"/>
                <a:cs typeface="Roboto"/>
              </a:rPr>
              <a:t> </a:t>
            </a:r>
            <a:r>
              <a:rPr sz="950" i="1" spc="-55" dirty="0">
                <a:latin typeface="Roboto"/>
                <a:cs typeface="Roboto"/>
              </a:rPr>
              <a:t>u</a:t>
            </a:r>
            <a:r>
              <a:rPr sz="950" i="1" spc="-45" dirty="0">
                <a:latin typeface="Roboto"/>
                <a:cs typeface="Roboto"/>
              </a:rPr>
              <a:t>nderstandin</a:t>
            </a:r>
            <a:r>
              <a:rPr sz="950" i="1" spc="-15" dirty="0">
                <a:latin typeface="Roboto"/>
                <a:cs typeface="Roboto"/>
              </a:rPr>
              <a:t>g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and  digita</a:t>
            </a:r>
            <a:r>
              <a:rPr sz="950" i="1" spc="-10" dirty="0">
                <a:latin typeface="Roboto"/>
                <a:cs typeface="Roboto"/>
              </a:rPr>
              <a:t>l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50" dirty="0">
                <a:latin typeface="Roboto"/>
                <a:cs typeface="Roboto"/>
              </a:rPr>
              <a:t>tru</a:t>
            </a:r>
            <a:r>
              <a:rPr sz="950" i="1" spc="-45" dirty="0">
                <a:latin typeface="Roboto"/>
                <a:cs typeface="Roboto"/>
              </a:rPr>
              <a:t>st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72042" y="8362952"/>
            <a:ext cx="675640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3820" marR="5080" indent="-71755">
              <a:lnSpc>
                <a:spcPts val="1070"/>
              </a:lnSpc>
              <a:spcBef>
                <a:spcPts val="200"/>
              </a:spcBef>
            </a:pPr>
            <a:r>
              <a:rPr sz="950" i="1" spc="-85" dirty="0">
                <a:latin typeface="Roboto"/>
                <a:cs typeface="Roboto"/>
              </a:rPr>
              <a:t>Up-/</a:t>
            </a:r>
            <a:r>
              <a:rPr sz="950" i="1" spc="-75" dirty="0">
                <a:latin typeface="Roboto"/>
                <a:cs typeface="Roboto"/>
              </a:rPr>
              <a:t>r</a:t>
            </a:r>
            <a:r>
              <a:rPr sz="950" i="1" spc="-30" dirty="0">
                <a:latin typeface="Roboto"/>
                <a:cs typeface="Roboto"/>
              </a:rPr>
              <a:t>e</a:t>
            </a:r>
            <a:r>
              <a:rPr sz="950" i="1" spc="-45" dirty="0">
                <a:latin typeface="Roboto"/>
                <a:cs typeface="Roboto"/>
              </a:rPr>
              <a:t>skilling  </a:t>
            </a:r>
            <a:r>
              <a:rPr sz="950" i="1" spc="-25" dirty="0">
                <a:latin typeface="Roboto"/>
                <a:cs typeface="Roboto"/>
              </a:rPr>
              <a:t>o</a:t>
            </a:r>
            <a:r>
              <a:rPr sz="950" i="1" dirty="0">
                <a:latin typeface="Roboto"/>
                <a:cs typeface="Roboto"/>
              </a:rPr>
              <a:t>f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35" dirty="0">
                <a:latin typeface="Roboto"/>
                <a:cs typeface="Roboto"/>
              </a:rPr>
              <a:t>officers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87420" y="8243784"/>
            <a:ext cx="876935" cy="30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73025">
              <a:lnSpc>
                <a:spcPts val="1070"/>
              </a:lnSpc>
              <a:spcBef>
                <a:spcPts val="200"/>
              </a:spcBef>
            </a:pPr>
            <a:r>
              <a:rPr sz="950" i="1" spc="-40" dirty="0">
                <a:latin typeface="Roboto"/>
                <a:cs typeface="Roboto"/>
              </a:rPr>
              <a:t>Be</a:t>
            </a:r>
            <a:r>
              <a:rPr sz="950" i="1" spc="-45" dirty="0">
                <a:latin typeface="Roboto"/>
                <a:cs typeface="Roboto"/>
              </a:rPr>
              <a:t>s</a:t>
            </a:r>
            <a:r>
              <a:rPr sz="950" i="1" spc="-10" dirty="0">
                <a:latin typeface="Roboto"/>
                <a:cs typeface="Roboto"/>
              </a:rPr>
              <a:t>t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50" dirty="0">
                <a:latin typeface="Roboto"/>
                <a:cs typeface="Roboto"/>
              </a:rPr>
              <a:t>p</a:t>
            </a:r>
            <a:r>
              <a:rPr sz="950" i="1" spc="-60" dirty="0">
                <a:latin typeface="Roboto"/>
                <a:cs typeface="Roboto"/>
              </a:rPr>
              <a:t>r</a:t>
            </a:r>
            <a:r>
              <a:rPr sz="950" i="1" spc="-40" dirty="0">
                <a:latin typeface="Roboto"/>
                <a:cs typeface="Roboto"/>
              </a:rPr>
              <a:t>actices  </a:t>
            </a:r>
            <a:r>
              <a:rPr sz="950" i="1" spc="-35" dirty="0">
                <a:latin typeface="Roboto"/>
                <a:cs typeface="Roboto"/>
              </a:rPr>
              <a:t>fo</a:t>
            </a:r>
            <a:r>
              <a:rPr sz="950" i="1" spc="-5" dirty="0">
                <a:latin typeface="Roboto"/>
                <a:cs typeface="Roboto"/>
              </a:rPr>
              <a:t>r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polic</a:t>
            </a:r>
            <a:r>
              <a:rPr sz="950" i="1" spc="-15" dirty="0">
                <a:latin typeface="Roboto"/>
                <a:cs typeface="Roboto"/>
              </a:rPr>
              <a:t>y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making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43383" y="5089360"/>
            <a:ext cx="4489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50" dirty="0">
                <a:latin typeface="Roboto"/>
                <a:cs typeface="Roboto"/>
              </a:rPr>
              <a:t>Sources'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73077" y="6045996"/>
            <a:ext cx="589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i="1" spc="-50" dirty="0">
                <a:latin typeface="Roboto"/>
                <a:cs typeface="Roboto"/>
              </a:rPr>
              <a:t>Sp</a:t>
            </a:r>
            <a:r>
              <a:rPr sz="950" i="1" spc="-55" dirty="0">
                <a:latin typeface="Roboto"/>
                <a:cs typeface="Roboto"/>
              </a:rPr>
              <a:t>r</a:t>
            </a:r>
            <a:r>
              <a:rPr sz="950" i="1" spc="-40" dirty="0">
                <a:latin typeface="Roboto"/>
                <a:cs typeface="Roboto"/>
              </a:rPr>
              <a:t>ea</a:t>
            </a:r>
            <a:r>
              <a:rPr sz="950" i="1" spc="-10" dirty="0">
                <a:latin typeface="Roboto"/>
                <a:cs typeface="Roboto"/>
              </a:rPr>
              <a:t>d</a:t>
            </a:r>
            <a:r>
              <a:rPr sz="950" i="1" spc="-60" dirty="0">
                <a:latin typeface="Roboto"/>
                <a:cs typeface="Roboto"/>
              </a:rPr>
              <a:t> </a:t>
            </a:r>
            <a:r>
              <a:rPr sz="950" i="1" spc="-45" dirty="0">
                <a:latin typeface="Roboto"/>
                <a:cs typeface="Roboto"/>
              </a:rPr>
              <a:t>and</a:t>
            </a:r>
            <a:endParaRPr sz="9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67892" y="5186658"/>
            <a:ext cx="3556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APIs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67892" y="6119050"/>
            <a:ext cx="3556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Roboto"/>
                <a:cs typeface="Roboto"/>
              </a:rPr>
              <a:t>APIs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44638" y="4240781"/>
            <a:ext cx="1068070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01295" marR="5080" indent="-189230">
              <a:lnSpc>
                <a:spcPts val="1390"/>
              </a:lnSpc>
              <a:spcBef>
                <a:spcPts val="265"/>
              </a:spcBef>
            </a:pPr>
            <a:r>
              <a:rPr sz="1250" spc="-15" dirty="0">
                <a:latin typeface="Roboto"/>
                <a:cs typeface="Roboto"/>
              </a:rPr>
              <a:t>Dynami</a:t>
            </a:r>
            <a:r>
              <a:rPr sz="1250" dirty="0">
                <a:latin typeface="Roboto"/>
                <a:cs typeface="Roboto"/>
              </a:rPr>
              <a:t>c</a:t>
            </a:r>
            <a:r>
              <a:rPr sz="1250" spc="-20" dirty="0">
                <a:latin typeface="Roboto"/>
                <a:cs typeface="Roboto"/>
              </a:rPr>
              <a:t> </a:t>
            </a:r>
            <a:r>
              <a:rPr sz="1250" spc="-5" dirty="0">
                <a:latin typeface="Roboto"/>
                <a:cs typeface="Roboto"/>
              </a:rPr>
              <a:t>flows  modelers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398151" y="2560151"/>
            <a:ext cx="6443345" cy="5401310"/>
            <a:chOff x="1398151" y="2560151"/>
            <a:chExt cx="6443345" cy="5401310"/>
          </a:xfrm>
        </p:grpSpPr>
        <p:sp>
          <p:nvSpPr>
            <p:cNvPr id="64" name="object 64"/>
            <p:cNvSpPr/>
            <p:nvPr/>
          </p:nvSpPr>
          <p:spPr>
            <a:xfrm>
              <a:off x="2131265" y="3501119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29">
                  <a:moveTo>
                    <a:pt x="215099" y="430199"/>
                  </a:moveTo>
                  <a:lnTo>
                    <a:pt x="264420" y="424518"/>
                  </a:lnTo>
                  <a:lnTo>
                    <a:pt x="309695" y="408336"/>
                  </a:lnTo>
                  <a:lnTo>
                    <a:pt x="349633" y="382944"/>
                  </a:lnTo>
                  <a:lnTo>
                    <a:pt x="382944" y="349633"/>
                  </a:lnTo>
                  <a:lnTo>
                    <a:pt x="408336" y="309695"/>
                  </a:lnTo>
                  <a:lnTo>
                    <a:pt x="424518" y="264420"/>
                  </a:lnTo>
                  <a:lnTo>
                    <a:pt x="430199" y="215099"/>
                  </a:lnTo>
                  <a:lnTo>
                    <a:pt x="424518" y="165779"/>
                  </a:lnTo>
                  <a:lnTo>
                    <a:pt x="408336" y="120504"/>
                  </a:lnTo>
                  <a:lnTo>
                    <a:pt x="382944" y="80566"/>
                  </a:lnTo>
                  <a:lnTo>
                    <a:pt x="349633" y="47255"/>
                  </a:lnTo>
                  <a:lnTo>
                    <a:pt x="309695" y="21863"/>
                  </a:lnTo>
                  <a:lnTo>
                    <a:pt x="264420" y="5680"/>
                  </a:lnTo>
                  <a:lnTo>
                    <a:pt x="215099" y="0"/>
                  </a:lnTo>
                  <a:lnTo>
                    <a:pt x="165779" y="5680"/>
                  </a:lnTo>
                  <a:lnTo>
                    <a:pt x="120504" y="21863"/>
                  </a:lnTo>
                  <a:lnTo>
                    <a:pt x="80566" y="47255"/>
                  </a:lnTo>
                  <a:lnTo>
                    <a:pt x="47255" y="80566"/>
                  </a:lnTo>
                  <a:lnTo>
                    <a:pt x="21863" y="120504"/>
                  </a:lnTo>
                  <a:lnTo>
                    <a:pt x="5680" y="165779"/>
                  </a:lnTo>
                  <a:lnTo>
                    <a:pt x="0" y="215099"/>
                  </a:lnTo>
                  <a:lnTo>
                    <a:pt x="5680" y="264420"/>
                  </a:lnTo>
                  <a:lnTo>
                    <a:pt x="21863" y="309695"/>
                  </a:lnTo>
                  <a:lnTo>
                    <a:pt x="47255" y="349633"/>
                  </a:lnTo>
                  <a:lnTo>
                    <a:pt x="80566" y="382944"/>
                  </a:lnTo>
                  <a:lnTo>
                    <a:pt x="120504" y="408336"/>
                  </a:lnTo>
                  <a:lnTo>
                    <a:pt x="165779" y="424518"/>
                  </a:lnTo>
                  <a:lnTo>
                    <a:pt x="215099" y="430199"/>
                  </a:lnTo>
                  <a:close/>
                </a:path>
              </a:pathLst>
            </a:custGeom>
            <a:ln w="14516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1265" y="4260726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29">
                  <a:moveTo>
                    <a:pt x="215099" y="430199"/>
                  </a:moveTo>
                  <a:lnTo>
                    <a:pt x="264420" y="424518"/>
                  </a:lnTo>
                  <a:lnTo>
                    <a:pt x="309695" y="408336"/>
                  </a:lnTo>
                  <a:lnTo>
                    <a:pt x="349633" y="382944"/>
                  </a:lnTo>
                  <a:lnTo>
                    <a:pt x="382944" y="349633"/>
                  </a:lnTo>
                  <a:lnTo>
                    <a:pt x="408336" y="309695"/>
                  </a:lnTo>
                  <a:lnTo>
                    <a:pt x="424518" y="264420"/>
                  </a:lnTo>
                  <a:lnTo>
                    <a:pt x="430199" y="215099"/>
                  </a:lnTo>
                  <a:lnTo>
                    <a:pt x="424518" y="165779"/>
                  </a:lnTo>
                  <a:lnTo>
                    <a:pt x="408336" y="120504"/>
                  </a:lnTo>
                  <a:lnTo>
                    <a:pt x="382944" y="80566"/>
                  </a:lnTo>
                  <a:lnTo>
                    <a:pt x="349633" y="47255"/>
                  </a:lnTo>
                  <a:lnTo>
                    <a:pt x="309695" y="21863"/>
                  </a:lnTo>
                  <a:lnTo>
                    <a:pt x="264420" y="5680"/>
                  </a:lnTo>
                  <a:lnTo>
                    <a:pt x="215099" y="0"/>
                  </a:lnTo>
                  <a:lnTo>
                    <a:pt x="165779" y="5680"/>
                  </a:lnTo>
                  <a:lnTo>
                    <a:pt x="120504" y="21863"/>
                  </a:lnTo>
                  <a:lnTo>
                    <a:pt x="80566" y="47255"/>
                  </a:lnTo>
                  <a:lnTo>
                    <a:pt x="47255" y="80566"/>
                  </a:lnTo>
                  <a:lnTo>
                    <a:pt x="21863" y="120504"/>
                  </a:lnTo>
                  <a:lnTo>
                    <a:pt x="5680" y="165779"/>
                  </a:lnTo>
                  <a:lnTo>
                    <a:pt x="0" y="215099"/>
                  </a:lnTo>
                  <a:lnTo>
                    <a:pt x="5680" y="264420"/>
                  </a:lnTo>
                  <a:lnTo>
                    <a:pt x="21863" y="309695"/>
                  </a:lnTo>
                  <a:lnTo>
                    <a:pt x="47255" y="349633"/>
                  </a:lnTo>
                  <a:lnTo>
                    <a:pt x="80566" y="382944"/>
                  </a:lnTo>
                  <a:lnTo>
                    <a:pt x="120504" y="408336"/>
                  </a:lnTo>
                  <a:lnTo>
                    <a:pt x="165779" y="424518"/>
                  </a:lnTo>
                  <a:lnTo>
                    <a:pt x="215099" y="430199"/>
                  </a:lnTo>
                  <a:close/>
                </a:path>
              </a:pathLst>
            </a:custGeom>
            <a:ln w="14516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1265" y="5085805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29">
                  <a:moveTo>
                    <a:pt x="215099" y="430199"/>
                  </a:moveTo>
                  <a:lnTo>
                    <a:pt x="264420" y="424518"/>
                  </a:lnTo>
                  <a:lnTo>
                    <a:pt x="309695" y="408336"/>
                  </a:lnTo>
                  <a:lnTo>
                    <a:pt x="349633" y="382944"/>
                  </a:lnTo>
                  <a:lnTo>
                    <a:pt x="382944" y="349633"/>
                  </a:lnTo>
                  <a:lnTo>
                    <a:pt x="408336" y="309695"/>
                  </a:lnTo>
                  <a:lnTo>
                    <a:pt x="424518" y="264420"/>
                  </a:lnTo>
                  <a:lnTo>
                    <a:pt x="430199" y="215099"/>
                  </a:lnTo>
                  <a:lnTo>
                    <a:pt x="424518" y="165779"/>
                  </a:lnTo>
                  <a:lnTo>
                    <a:pt x="408336" y="120504"/>
                  </a:lnTo>
                  <a:lnTo>
                    <a:pt x="382944" y="80566"/>
                  </a:lnTo>
                  <a:lnTo>
                    <a:pt x="349633" y="47255"/>
                  </a:lnTo>
                  <a:lnTo>
                    <a:pt x="309695" y="21863"/>
                  </a:lnTo>
                  <a:lnTo>
                    <a:pt x="264420" y="5680"/>
                  </a:lnTo>
                  <a:lnTo>
                    <a:pt x="215099" y="0"/>
                  </a:lnTo>
                  <a:lnTo>
                    <a:pt x="165779" y="5680"/>
                  </a:lnTo>
                  <a:lnTo>
                    <a:pt x="120504" y="21863"/>
                  </a:lnTo>
                  <a:lnTo>
                    <a:pt x="80566" y="47255"/>
                  </a:lnTo>
                  <a:lnTo>
                    <a:pt x="47255" y="80566"/>
                  </a:lnTo>
                  <a:lnTo>
                    <a:pt x="21863" y="120504"/>
                  </a:lnTo>
                  <a:lnTo>
                    <a:pt x="5680" y="165779"/>
                  </a:lnTo>
                  <a:lnTo>
                    <a:pt x="0" y="215099"/>
                  </a:lnTo>
                  <a:lnTo>
                    <a:pt x="5680" y="264420"/>
                  </a:lnTo>
                  <a:lnTo>
                    <a:pt x="21863" y="309695"/>
                  </a:lnTo>
                  <a:lnTo>
                    <a:pt x="47255" y="349633"/>
                  </a:lnTo>
                  <a:lnTo>
                    <a:pt x="80566" y="382944"/>
                  </a:lnTo>
                  <a:lnTo>
                    <a:pt x="120504" y="408336"/>
                  </a:lnTo>
                  <a:lnTo>
                    <a:pt x="165779" y="424518"/>
                  </a:lnTo>
                  <a:lnTo>
                    <a:pt x="215099" y="430199"/>
                  </a:lnTo>
                  <a:close/>
                </a:path>
              </a:pathLst>
            </a:custGeom>
            <a:ln w="14516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1265" y="6018150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29">
                  <a:moveTo>
                    <a:pt x="215099" y="430199"/>
                  </a:moveTo>
                  <a:lnTo>
                    <a:pt x="264420" y="424518"/>
                  </a:lnTo>
                  <a:lnTo>
                    <a:pt x="309695" y="408336"/>
                  </a:lnTo>
                  <a:lnTo>
                    <a:pt x="349633" y="382944"/>
                  </a:lnTo>
                  <a:lnTo>
                    <a:pt x="382944" y="349633"/>
                  </a:lnTo>
                  <a:lnTo>
                    <a:pt x="408336" y="309695"/>
                  </a:lnTo>
                  <a:lnTo>
                    <a:pt x="424518" y="264420"/>
                  </a:lnTo>
                  <a:lnTo>
                    <a:pt x="430199" y="215099"/>
                  </a:lnTo>
                  <a:lnTo>
                    <a:pt x="424518" y="165779"/>
                  </a:lnTo>
                  <a:lnTo>
                    <a:pt x="408336" y="120504"/>
                  </a:lnTo>
                  <a:lnTo>
                    <a:pt x="382944" y="80566"/>
                  </a:lnTo>
                  <a:lnTo>
                    <a:pt x="349633" y="47255"/>
                  </a:lnTo>
                  <a:lnTo>
                    <a:pt x="309695" y="21863"/>
                  </a:lnTo>
                  <a:lnTo>
                    <a:pt x="264420" y="5680"/>
                  </a:lnTo>
                  <a:lnTo>
                    <a:pt x="215099" y="0"/>
                  </a:lnTo>
                  <a:lnTo>
                    <a:pt x="165779" y="5680"/>
                  </a:lnTo>
                  <a:lnTo>
                    <a:pt x="120504" y="21863"/>
                  </a:lnTo>
                  <a:lnTo>
                    <a:pt x="80566" y="47255"/>
                  </a:lnTo>
                  <a:lnTo>
                    <a:pt x="47255" y="80566"/>
                  </a:lnTo>
                  <a:lnTo>
                    <a:pt x="21863" y="120504"/>
                  </a:lnTo>
                  <a:lnTo>
                    <a:pt x="5680" y="165779"/>
                  </a:lnTo>
                  <a:lnTo>
                    <a:pt x="0" y="215099"/>
                  </a:lnTo>
                  <a:lnTo>
                    <a:pt x="5680" y="264420"/>
                  </a:lnTo>
                  <a:lnTo>
                    <a:pt x="21863" y="309695"/>
                  </a:lnTo>
                  <a:lnTo>
                    <a:pt x="47255" y="349633"/>
                  </a:lnTo>
                  <a:lnTo>
                    <a:pt x="80566" y="382944"/>
                  </a:lnTo>
                  <a:lnTo>
                    <a:pt x="120504" y="408336"/>
                  </a:lnTo>
                  <a:lnTo>
                    <a:pt x="165779" y="424518"/>
                  </a:lnTo>
                  <a:lnTo>
                    <a:pt x="215099" y="430199"/>
                  </a:lnTo>
                  <a:close/>
                </a:path>
              </a:pathLst>
            </a:custGeom>
            <a:ln w="14516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05136" y="2615266"/>
              <a:ext cx="1353820" cy="2169160"/>
            </a:xfrm>
            <a:custGeom>
              <a:avLst/>
              <a:gdLst/>
              <a:ahLst/>
              <a:cxnLst/>
              <a:rect l="l" t="t" r="r" b="b"/>
              <a:pathLst>
                <a:path w="1353820" h="2169160">
                  <a:moveTo>
                    <a:pt x="0" y="2168652"/>
                  </a:moveTo>
                  <a:lnTo>
                    <a:pt x="131445" y="2168652"/>
                  </a:lnTo>
                  <a:lnTo>
                    <a:pt x="131445" y="0"/>
                  </a:lnTo>
                  <a:lnTo>
                    <a:pt x="1353540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06907" y="2567136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19">
                  <a:moveTo>
                    <a:pt x="0" y="0"/>
                  </a:moveTo>
                  <a:lnTo>
                    <a:pt x="51765" y="48133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36581" y="3461717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09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06907" y="3413596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26958" y="3461717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09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7283" y="3413596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26958" y="4449775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09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97283" y="440165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17087" y="4937323"/>
              <a:ext cx="748030" cy="0"/>
            </a:xfrm>
            <a:custGeom>
              <a:avLst/>
              <a:gdLst/>
              <a:ahLst/>
              <a:cxnLst/>
              <a:rect l="l" t="t" r="r" b="b"/>
              <a:pathLst>
                <a:path w="748029">
                  <a:moveTo>
                    <a:pt x="0" y="0"/>
                  </a:moveTo>
                  <a:lnTo>
                    <a:pt x="747623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12944" y="4889202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26958" y="5300898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09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97283" y="525277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26958" y="6257589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09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97283" y="6209469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37063" y="7905724"/>
              <a:ext cx="659130" cy="0"/>
            </a:xfrm>
            <a:custGeom>
              <a:avLst/>
              <a:gdLst/>
              <a:ahLst/>
              <a:cxnLst/>
              <a:rect l="l" t="t" r="r" b="b"/>
              <a:pathLst>
                <a:path w="659129">
                  <a:moveTo>
                    <a:pt x="0" y="0"/>
                  </a:moveTo>
                  <a:lnTo>
                    <a:pt x="658761" y="0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437065" y="7857605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20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44061" y="785760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71455" y="7905724"/>
              <a:ext cx="1483995" cy="0"/>
            </a:xfrm>
            <a:custGeom>
              <a:avLst/>
              <a:gdLst/>
              <a:ahLst/>
              <a:cxnLst/>
              <a:rect l="l" t="t" r="r" b="b"/>
              <a:pathLst>
                <a:path w="1483995">
                  <a:moveTo>
                    <a:pt x="0" y="0"/>
                  </a:moveTo>
                  <a:lnTo>
                    <a:pt x="1483893" y="0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71456" y="7857605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51765" y="96253"/>
                  </a:moveTo>
                  <a:lnTo>
                    <a:pt x="0" y="48120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05136" y="5337783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162115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15489" y="5289661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53695" y="530089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952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02887" y="525277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53695" y="6233243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952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02887" y="618512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57715" y="6233243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4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33984" y="618512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57715" y="530089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4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33984" y="525277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57715" y="447582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4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33984" y="4427698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7715" y="371622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4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33984" y="366810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53695" y="447582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952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02887" y="4427698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53695" y="3716225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952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02887" y="366810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33481" y="2615270"/>
              <a:ext cx="1953260" cy="776605"/>
            </a:xfrm>
            <a:custGeom>
              <a:avLst/>
              <a:gdLst/>
              <a:ahLst/>
              <a:cxnLst/>
              <a:rect l="l" t="t" r="r" b="b"/>
              <a:pathLst>
                <a:path w="1953259" h="776604">
                  <a:moveTo>
                    <a:pt x="0" y="0"/>
                  </a:moveTo>
                  <a:lnTo>
                    <a:pt x="394309" y="0"/>
                  </a:lnTo>
                  <a:lnTo>
                    <a:pt x="394309" y="473862"/>
                  </a:lnTo>
                  <a:lnTo>
                    <a:pt x="1952688" y="473862"/>
                  </a:lnTo>
                  <a:lnTo>
                    <a:pt x="1952688" y="776389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38042" y="3339889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20" h="52070">
                  <a:moveTo>
                    <a:pt x="96253" y="0"/>
                  </a:moveTo>
                  <a:lnTo>
                    <a:pt x="48120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5622075" y="7615473"/>
            <a:ext cx="48577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solidFill>
                  <a:srgbClr val="FFFFFF"/>
                </a:solidFill>
                <a:latin typeface="Roboto"/>
                <a:cs typeface="Roboto"/>
              </a:rPr>
              <a:t>FERMI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336785" y="7791424"/>
            <a:ext cx="1056640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13055" marR="5080" indent="-300990">
              <a:lnSpc>
                <a:spcPts val="1390"/>
              </a:lnSpc>
              <a:spcBef>
                <a:spcPts val="265"/>
              </a:spcBef>
            </a:pPr>
            <a:r>
              <a:rPr sz="1250" spc="-10" dirty="0">
                <a:solidFill>
                  <a:srgbClr val="FFFFFF"/>
                </a:solidFill>
                <a:latin typeface="Roboto"/>
                <a:cs typeface="Roboto"/>
              </a:rPr>
              <a:t>disinformation  watch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894162" y="7568358"/>
            <a:ext cx="1134745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4305" marR="5080" indent="-142240">
              <a:lnSpc>
                <a:spcPts val="1390"/>
              </a:lnSpc>
              <a:spcBef>
                <a:spcPts val="265"/>
              </a:spcBef>
            </a:pPr>
            <a:r>
              <a:rPr sz="1250" dirty="0">
                <a:solidFill>
                  <a:srgbClr val="FFFFFF"/>
                </a:solidFill>
                <a:latin typeface="Roboto"/>
                <a:cs typeface="Roboto"/>
              </a:rPr>
              <a:t>FERM</a:t>
            </a:r>
            <a:r>
              <a:rPr sz="1250" spc="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2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Roboto"/>
                <a:cs typeface="Roboto"/>
              </a:rPr>
              <a:t>Decision  </a:t>
            </a:r>
            <a:r>
              <a:rPr sz="1250" spc="-10" dirty="0">
                <a:solidFill>
                  <a:srgbClr val="FFFFFF"/>
                </a:solidFill>
                <a:latin typeface="Roboto"/>
                <a:cs typeface="Roboto"/>
              </a:rPr>
              <a:t>Support</a:t>
            </a:r>
            <a:r>
              <a:rPr sz="125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Roboto"/>
                <a:cs typeface="Roboto"/>
              </a:rPr>
              <a:t>Uls</a:t>
            </a:r>
            <a:endParaRPr sz="12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29512" y="7703367"/>
            <a:ext cx="686435" cy="396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46355">
              <a:lnSpc>
                <a:spcPts val="1390"/>
              </a:lnSpc>
              <a:spcBef>
                <a:spcPts val="265"/>
              </a:spcBef>
            </a:pPr>
            <a:r>
              <a:rPr sz="1250" spc="-25" dirty="0">
                <a:solidFill>
                  <a:srgbClr val="FFFFFF"/>
                </a:solidFill>
                <a:latin typeface="Roboto"/>
                <a:cs typeface="Roboto"/>
              </a:rPr>
              <a:t>Training </a:t>
            </a:r>
            <a:r>
              <a:rPr sz="12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Roboto"/>
                <a:cs typeface="Roboto"/>
              </a:rPr>
              <a:t>materials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215598" y="749374"/>
            <a:ext cx="15345410" cy="8435975"/>
            <a:chOff x="1215598" y="749374"/>
            <a:chExt cx="15345410" cy="8435975"/>
          </a:xfrm>
        </p:grpSpPr>
        <p:sp>
          <p:nvSpPr>
            <p:cNvPr id="112" name="object 112"/>
            <p:cNvSpPr/>
            <p:nvPr/>
          </p:nvSpPr>
          <p:spPr>
            <a:xfrm>
              <a:off x="5923164" y="3382057"/>
              <a:ext cx="0" cy="3110865"/>
            </a:xfrm>
            <a:custGeom>
              <a:avLst/>
              <a:gdLst/>
              <a:ahLst/>
              <a:cxnLst/>
              <a:rect l="l" t="t" r="r" b="b"/>
              <a:pathLst>
                <a:path h="3110865">
                  <a:moveTo>
                    <a:pt x="0" y="0"/>
                  </a:moveTo>
                  <a:lnTo>
                    <a:pt x="0" y="3110534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92700" y="3382057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2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92700" y="6492589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21" y="0"/>
                  </a:lnTo>
                </a:path>
              </a:pathLst>
            </a:custGeom>
            <a:ln w="13538">
              <a:solidFill>
                <a:srgbClr val="8CC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65629" y="4937323"/>
              <a:ext cx="531495" cy="2542540"/>
            </a:xfrm>
            <a:custGeom>
              <a:avLst/>
              <a:gdLst/>
              <a:ahLst/>
              <a:cxnLst/>
              <a:rect l="l" t="t" r="r" b="b"/>
              <a:pathLst>
                <a:path w="531495" h="2542540">
                  <a:moveTo>
                    <a:pt x="531393" y="0"/>
                  </a:moveTo>
                  <a:lnTo>
                    <a:pt x="531393" y="1621688"/>
                  </a:lnTo>
                  <a:lnTo>
                    <a:pt x="0" y="1621688"/>
                  </a:lnTo>
                  <a:lnTo>
                    <a:pt x="0" y="2541981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17499" y="7427540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20" h="52070">
                  <a:moveTo>
                    <a:pt x="96253" y="0"/>
                  </a:moveTo>
                  <a:lnTo>
                    <a:pt x="48120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61698" y="3868167"/>
              <a:ext cx="1617980" cy="3521075"/>
            </a:xfrm>
            <a:custGeom>
              <a:avLst/>
              <a:gdLst/>
              <a:ahLst/>
              <a:cxnLst/>
              <a:rect l="l" t="t" r="r" b="b"/>
              <a:pathLst>
                <a:path w="1617979" h="3521075">
                  <a:moveTo>
                    <a:pt x="258648" y="0"/>
                  </a:moveTo>
                  <a:lnTo>
                    <a:pt x="1617891" y="0"/>
                  </a:lnTo>
                  <a:lnTo>
                    <a:pt x="1617891" y="3363836"/>
                  </a:lnTo>
                  <a:lnTo>
                    <a:pt x="0" y="3363836"/>
                  </a:lnTo>
                  <a:lnTo>
                    <a:pt x="0" y="3520719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13570" y="7337115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20" h="52070">
                  <a:moveTo>
                    <a:pt x="96253" y="0"/>
                  </a:moveTo>
                  <a:lnTo>
                    <a:pt x="48120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20347" y="4881959"/>
              <a:ext cx="605155" cy="2350135"/>
            </a:xfrm>
            <a:custGeom>
              <a:avLst/>
              <a:gdLst/>
              <a:ahLst/>
              <a:cxnLst/>
              <a:rect l="l" t="t" r="r" b="b"/>
              <a:pathLst>
                <a:path w="605154" h="2350134">
                  <a:moveTo>
                    <a:pt x="0" y="0"/>
                  </a:moveTo>
                  <a:lnTo>
                    <a:pt x="605078" y="0"/>
                  </a:lnTo>
                  <a:lnTo>
                    <a:pt x="605078" y="2350046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786166" y="6135141"/>
              <a:ext cx="730250" cy="1097280"/>
            </a:xfrm>
            <a:custGeom>
              <a:avLst/>
              <a:gdLst/>
              <a:ahLst/>
              <a:cxnLst/>
              <a:rect l="l" t="t" r="r" b="b"/>
              <a:pathLst>
                <a:path w="730250" h="1097279">
                  <a:moveTo>
                    <a:pt x="0" y="0"/>
                  </a:moveTo>
                  <a:lnTo>
                    <a:pt x="0" y="189763"/>
                  </a:lnTo>
                  <a:lnTo>
                    <a:pt x="330288" y="189763"/>
                  </a:lnTo>
                  <a:lnTo>
                    <a:pt x="330288" y="1056246"/>
                  </a:lnTo>
                  <a:lnTo>
                    <a:pt x="729678" y="1056246"/>
                  </a:lnTo>
                  <a:lnTo>
                    <a:pt x="729678" y="1096860"/>
                  </a:lnTo>
                </a:path>
              </a:pathLst>
            </a:custGeom>
            <a:ln w="13538">
              <a:solidFill>
                <a:srgbClr val="D1E9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73736" y="8287234"/>
              <a:ext cx="1146175" cy="637540"/>
            </a:xfrm>
            <a:custGeom>
              <a:avLst/>
              <a:gdLst/>
              <a:ahLst/>
              <a:cxnLst/>
              <a:rect l="l" t="t" r="r" b="b"/>
              <a:pathLst>
                <a:path w="1146175" h="637540">
                  <a:moveTo>
                    <a:pt x="0" y="0"/>
                  </a:moveTo>
                  <a:lnTo>
                    <a:pt x="0" y="637133"/>
                  </a:lnTo>
                  <a:lnTo>
                    <a:pt x="1145921" y="637133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67892" y="887623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33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5245" y="7770737"/>
              <a:ext cx="2016125" cy="1209040"/>
            </a:xfrm>
            <a:custGeom>
              <a:avLst/>
              <a:gdLst/>
              <a:ahLst/>
              <a:cxnLst/>
              <a:rect l="l" t="t" r="r" b="b"/>
              <a:pathLst>
                <a:path w="2016125" h="1209040">
                  <a:moveTo>
                    <a:pt x="2016125" y="0"/>
                  </a:moveTo>
                  <a:lnTo>
                    <a:pt x="1513878" y="0"/>
                  </a:lnTo>
                  <a:lnTo>
                    <a:pt x="1513878" y="1208989"/>
                  </a:lnTo>
                  <a:lnTo>
                    <a:pt x="0" y="1208989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35252" y="8931611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20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65624" y="8287234"/>
              <a:ext cx="2647315" cy="461645"/>
            </a:xfrm>
            <a:custGeom>
              <a:avLst/>
              <a:gdLst/>
              <a:ahLst/>
              <a:cxnLst/>
              <a:rect l="l" t="t" r="r" b="b"/>
              <a:pathLst>
                <a:path w="2647315" h="461645">
                  <a:moveTo>
                    <a:pt x="0" y="0"/>
                  </a:moveTo>
                  <a:lnTo>
                    <a:pt x="0" y="461137"/>
                  </a:lnTo>
                  <a:lnTo>
                    <a:pt x="2647061" y="461137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60912" y="8700231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33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61696" y="8151849"/>
              <a:ext cx="393065" cy="352425"/>
            </a:xfrm>
            <a:custGeom>
              <a:avLst/>
              <a:gdLst/>
              <a:ahLst/>
              <a:cxnLst/>
              <a:rect l="l" t="t" r="r" b="b"/>
              <a:pathLst>
                <a:path w="393065" h="352425">
                  <a:moveTo>
                    <a:pt x="0" y="0"/>
                  </a:moveTo>
                  <a:lnTo>
                    <a:pt x="0" y="68503"/>
                  </a:lnTo>
                  <a:lnTo>
                    <a:pt x="392620" y="68503"/>
                  </a:lnTo>
                  <a:lnTo>
                    <a:pt x="392620" y="352209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806196" y="8452297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20" h="52070">
                  <a:moveTo>
                    <a:pt x="96253" y="0"/>
                  </a:moveTo>
                  <a:lnTo>
                    <a:pt x="48120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8162" y="7876780"/>
              <a:ext cx="108483" cy="10849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1325" y="7850353"/>
              <a:ext cx="113461" cy="113461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215598" y="7988050"/>
              <a:ext cx="547370" cy="403860"/>
            </a:xfrm>
            <a:custGeom>
              <a:avLst/>
              <a:gdLst/>
              <a:ahLst/>
              <a:cxnLst/>
              <a:rect l="l" t="t" r="r" b="b"/>
              <a:pathLst>
                <a:path w="547369" h="403859">
                  <a:moveTo>
                    <a:pt x="54711" y="251459"/>
                  </a:moveTo>
                  <a:lnTo>
                    <a:pt x="40386" y="251459"/>
                  </a:lnTo>
                  <a:lnTo>
                    <a:pt x="40386" y="368299"/>
                  </a:lnTo>
                  <a:lnTo>
                    <a:pt x="43282" y="382269"/>
                  </a:lnTo>
                  <a:lnTo>
                    <a:pt x="51176" y="393699"/>
                  </a:lnTo>
                  <a:lnTo>
                    <a:pt x="62872" y="401319"/>
                  </a:lnTo>
                  <a:lnTo>
                    <a:pt x="77177" y="403859"/>
                  </a:lnTo>
                  <a:lnTo>
                    <a:pt x="85991" y="403859"/>
                  </a:lnTo>
                  <a:lnTo>
                    <a:pt x="94035" y="400049"/>
                  </a:lnTo>
                  <a:lnTo>
                    <a:pt x="101057" y="396239"/>
                  </a:lnTo>
                  <a:lnTo>
                    <a:pt x="106807" y="389889"/>
                  </a:lnTo>
                  <a:lnTo>
                    <a:pt x="77177" y="389889"/>
                  </a:lnTo>
                  <a:lnTo>
                    <a:pt x="68443" y="388619"/>
                  </a:lnTo>
                  <a:lnTo>
                    <a:pt x="61301" y="383539"/>
                  </a:lnTo>
                  <a:lnTo>
                    <a:pt x="56480" y="375919"/>
                  </a:lnTo>
                  <a:lnTo>
                    <a:pt x="54711" y="368299"/>
                  </a:lnTo>
                  <a:lnTo>
                    <a:pt x="54711" y="251459"/>
                  </a:lnTo>
                  <a:close/>
                </a:path>
                <a:path w="547369" h="403859">
                  <a:moveTo>
                    <a:pt x="193771" y="34289"/>
                  </a:moveTo>
                  <a:lnTo>
                    <a:pt x="147684" y="34289"/>
                  </a:lnTo>
                  <a:lnTo>
                    <a:pt x="155379" y="36829"/>
                  </a:lnTo>
                  <a:lnTo>
                    <a:pt x="162791" y="38099"/>
                  </a:lnTo>
                  <a:lnTo>
                    <a:pt x="169849" y="41909"/>
                  </a:lnTo>
                  <a:lnTo>
                    <a:pt x="165826" y="50799"/>
                  </a:lnTo>
                  <a:lnTo>
                    <a:pt x="162856" y="59689"/>
                  </a:lnTo>
                  <a:lnTo>
                    <a:pt x="161018" y="69849"/>
                  </a:lnTo>
                  <a:lnTo>
                    <a:pt x="160388" y="80009"/>
                  </a:lnTo>
                  <a:lnTo>
                    <a:pt x="160388" y="219709"/>
                  </a:lnTo>
                  <a:lnTo>
                    <a:pt x="160540" y="222249"/>
                  </a:lnTo>
                  <a:lnTo>
                    <a:pt x="160769" y="223519"/>
                  </a:lnTo>
                  <a:lnTo>
                    <a:pt x="160769" y="368299"/>
                  </a:lnTo>
                  <a:lnTo>
                    <a:pt x="159002" y="375919"/>
                  </a:lnTo>
                  <a:lnTo>
                    <a:pt x="154184" y="383539"/>
                  </a:lnTo>
                  <a:lnTo>
                    <a:pt x="147042" y="388619"/>
                  </a:lnTo>
                  <a:lnTo>
                    <a:pt x="138303" y="389889"/>
                  </a:lnTo>
                  <a:lnTo>
                    <a:pt x="106807" y="389889"/>
                  </a:lnTo>
                  <a:lnTo>
                    <a:pt x="112556" y="396239"/>
                  </a:lnTo>
                  <a:lnTo>
                    <a:pt x="119578" y="400049"/>
                  </a:lnTo>
                  <a:lnTo>
                    <a:pt x="127622" y="403859"/>
                  </a:lnTo>
                  <a:lnTo>
                    <a:pt x="138303" y="403859"/>
                  </a:lnTo>
                  <a:lnTo>
                    <a:pt x="152613" y="401319"/>
                  </a:lnTo>
                  <a:lnTo>
                    <a:pt x="164309" y="393699"/>
                  </a:lnTo>
                  <a:lnTo>
                    <a:pt x="172200" y="382269"/>
                  </a:lnTo>
                  <a:lnTo>
                    <a:pt x="175094" y="368299"/>
                  </a:lnTo>
                  <a:lnTo>
                    <a:pt x="175094" y="243839"/>
                  </a:lnTo>
                  <a:lnTo>
                    <a:pt x="200812" y="243839"/>
                  </a:lnTo>
                  <a:lnTo>
                    <a:pt x="202907" y="242569"/>
                  </a:lnTo>
                  <a:lnTo>
                    <a:pt x="217233" y="242569"/>
                  </a:lnTo>
                  <a:lnTo>
                    <a:pt x="217233" y="232409"/>
                  </a:lnTo>
                  <a:lnTo>
                    <a:pt x="182803" y="232409"/>
                  </a:lnTo>
                  <a:lnTo>
                    <a:pt x="177990" y="228599"/>
                  </a:lnTo>
                  <a:lnTo>
                    <a:pt x="175869" y="224789"/>
                  </a:lnTo>
                  <a:lnTo>
                    <a:pt x="175094" y="118109"/>
                  </a:lnTo>
                  <a:lnTo>
                    <a:pt x="174942" y="116839"/>
                  </a:lnTo>
                  <a:lnTo>
                    <a:pt x="174713" y="116839"/>
                  </a:lnTo>
                  <a:lnTo>
                    <a:pt x="174713" y="80009"/>
                  </a:lnTo>
                  <a:lnTo>
                    <a:pt x="179829" y="54609"/>
                  </a:lnTo>
                  <a:lnTo>
                    <a:pt x="193771" y="34289"/>
                  </a:lnTo>
                  <a:close/>
                </a:path>
                <a:path w="547369" h="403859">
                  <a:moveTo>
                    <a:pt x="217233" y="242569"/>
                  </a:moveTo>
                  <a:lnTo>
                    <a:pt x="202907" y="242569"/>
                  </a:lnTo>
                  <a:lnTo>
                    <a:pt x="202907" y="365759"/>
                  </a:lnTo>
                  <a:lnTo>
                    <a:pt x="205927" y="380999"/>
                  </a:lnTo>
                  <a:lnTo>
                    <a:pt x="214155" y="393699"/>
                  </a:lnTo>
                  <a:lnTo>
                    <a:pt x="226348" y="401319"/>
                  </a:lnTo>
                  <a:lnTo>
                    <a:pt x="241261" y="403859"/>
                  </a:lnTo>
                  <a:lnTo>
                    <a:pt x="250584" y="403859"/>
                  </a:lnTo>
                  <a:lnTo>
                    <a:pt x="259072" y="400049"/>
                  </a:lnTo>
                  <a:lnTo>
                    <a:pt x="266452" y="394969"/>
                  </a:lnTo>
                  <a:lnTo>
                    <a:pt x="271252" y="389889"/>
                  </a:lnTo>
                  <a:lnTo>
                    <a:pt x="241261" y="389889"/>
                  </a:lnTo>
                  <a:lnTo>
                    <a:pt x="231919" y="388619"/>
                  </a:lnTo>
                  <a:lnTo>
                    <a:pt x="224280" y="383539"/>
                  </a:lnTo>
                  <a:lnTo>
                    <a:pt x="219125" y="375919"/>
                  </a:lnTo>
                  <a:lnTo>
                    <a:pt x="217233" y="365759"/>
                  </a:lnTo>
                  <a:lnTo>
                    <a:pt x="217233" y="242569"/>
                  </a:lnTo>
                  <a:close/>
                </a:path>
                <a:path w="547369" h="403859">
                  <a:moveTo>
                    <a:pt x="294303" y="388619"/>
                  </a:moveTo>
                  <a:lnTo>
                    <a:pt x="272453" y="388619"/>
                  </a:lnTo>
                  <a:lnTo>
                    <a:pt x="278460" y="394969"/>
                  </a:lnTo>
                  <a:lnTo>
                    <a:pt x="285843" y="400049"/>
                  </a:lnTo>
                  <a:lnTo>
                    <a:pt x="294329" y="403859"/>
                  </a:lnTo>
                  <a:lnTo>
                    <a:pt x="305625" y="403859"/>
                  </a:lnTo>
                  <a:lnTo>
                    <a:pt x="320539" y="401319"/>
                  </a:lnTo>
                  <a:lnTo>
                    <a:pt x="332732" y="393699"/>
                  </a:lnTo>
                  <a:lnTo>
                    <a:pt x="335200" y="389889"/>
                  </a:lnTo>
                  <a:lnTo>
                    <a:pt x="303644" y="389889"/>
                  </a:lnTo>
                  <a:lnTo>
                    <a:pt x="294303" y="388619"/>
                  </a:lnTo>
                  <a:close/>
                </a:path>
                <a:path w="547369" h="403859">
                  <a:moveTo>
                    <a:pt x="386118" y="243839"/>
                  </a:moveTo>
                  <a:lnTo>
                    <a:pt x="371792" y="243839"/>
                  </a:lnTo>
                  <a:lnTo>
                    <a:pt x="371792" y="368299"/>
                  </a:lnTo>
                  <a:lnTo>
                    <a:pt x="374687" y="382269"/>
                  </a:lnTo>
                  <a:lnTo>
                    <a:pt x="382577" y="393699"/>
                  </a:lnTo>
                  <a:lnTo>
                    <a:pt x="394273" y="401319"/>
                  </a:lnTo>
                  <a:lnTo>
                    <a:pt x="408584" y="403859"/>
                  </a:lnTo>
                  <a:lnTo>
                    <a:pt x="417398" y="403859"/>
                  </a:lnTo>
                  <a:lnTo>
                    <a:pt x="425442" y="400049"/>
                  </a:lnTo>
                  <a:lnTo>
                    <a:pt x="432464" y="396239"/>
                  </a:lnTo>
                  <a:lnTo>
                    <a:pt x="438213" y="389889"/>
                  </a:lnTo>
                  <a:lnTo>
                    <a:pt x="408584" y="389889"/>
                  </a:lnTo>
                  <a:lnTo>
                    <a:pt x="399844" y="388619"/>
                  </a:lnTo>
                  <a:lnTo>
                    <a:pt x="392703" y="383539"/>
                  </a:lnTo>
                  <a:lnTo>
                    <a:pt x="387885" y="375919"/>
                  </a:lnTo>
                  <a:lnTo>
                    <a:pt x="386118" y="368299"/>
                  </a:lnTo>
                  <a:lnTo>
                    <a:pt x="386118" y="243839"/>
                  </a:lnTo>
                  <a:close/>
                </a:path>
                <a:path w="547369" h="403859">
                  <a:moveTo>
                    <a:pt x="503275" y="111759"/>
                  </a:moveTo>
                  <a:lnTo>
                    <a:pt x="495338" y="111759"/>
                  </a:lnTo>
                  <a:lnTo>
                    <a:pt x="492150" y="114299"/>
                  </a:lnTo>
                  <a:lnTo>
                    <a:pt x="492798" y="204469"/>
                  </a:lnTo>
                  <a:lnTo>
                    <a:pt x="492404" y="204469"/>
                  </a:lnTo>
                  <a:lnTo>
                    <a:pt x="492175" y="205739"/>
                  </a:lnTo>
                  <a:lnTo>
                    <a:pt x="492175" y="368299"/>
                  </a:lnTo>
                  <a:lnTo>
                    <a:pt x="490406" y="375919"/>
                  </a:lnTo>
                  <a:lnTo>
                    <a:pt x="485586" y="383539"/>
                  </a:lnTo>
                  <a:lnTo>
                    <a:pt x="478443" y="388619"/>
                  </a:lnTo>
                  <a:lnTo>
                    <a:pt x="469709" y="389889"/>
                  </a:lnTo>
                  <a:lnTo>
                    <a:pt x="438213" y="389889"/>
                  </a:lnTo>
                  <a:lnTo>
                    <a:pt x="443955" y="396239"/>
                  </a:lnTo>
                  <a:lnTo>
                    <a:pt x="450973" y="400049"/>
                  </a:lnTo>
                  <a:lnTo>
                    <a:pt x="459016" y="403859"/>
                  </a:lnTo>
                  <a:lnTo>
                    <a:pt x="469709" y="403859"/>
                  </a:lnTo>
                  <a:lnTo>
                    <a:pt x="484014" y="401319"/>
                  </a:lnTo>
                  <a:lnTo>
                    <a:pt x="495711" y="393699"/>
                  </a:lnTo>
                  <a:lnTo>
                    <a:pt x="503604" y="382269"/>
                  </a:lnTo>
                  <a:lnTo>
                    <a:pt x="506501" y="368299"/>
                  </a:lnTo>
                  <a:lnTo>
                    <a:pt x="506501" y="251459"/>
                  </a:lnTo>
                  <a:lnTo>
                    <a:pt x="533920" y="251459"/>
                  </a:lnTo>
                  <a:lnTo>
                    <a:pt x="544106" y="241299"/>
                  </a:lnTo>
                  <a:lnTo>
                    <a:pt x="544664" y="240029"/>
                  </a:lnTo>
                  <a:lnTo>
                    <a:pt x="513016" y="240029"/>
                  </a:lnTo>
                  <a:lnTo>
                    <a:pt x="507352" y="234949"/>
                  </a:lnTo>
                  <a:lnTo>
                    <a:pt x="506475" y="114299"/>
                  </a:lnTo>
                  <a:lnTo>
                    <a:pt x="503275" y="111759"/>
                  </a:lnTo>
                  <a:close/>
                </a:path>
                <a:path w="547369" h="403859">
                  <a:moveTo>
                    <a:pt x="110756" y="199389"/>
                  </a:moveTo>
                  <a:lnTo>
                    <a:pt x="102844" y="199389"/>
                  </a:lnTo>
                  <a:lnTo>
                    <a:pt x="99644" y="203199"/>
                  </a:lnTo>
                  <a:lnTo>
                    <a:pt x="99644" y="368299"/>
                  </a:lnTo>
                  <a:lnTo>
                    <a:pt x="97875" y="375919"/>
                  </a:lnTo>
                  <a:lnTo>
                    <a:pt x="93054" y="383539"/>
                  </a:lnTo>
                  <a:lnTo>
                    <a:pt x="85912" y="388619"/>
                  </a:lnTo>
                  <a:lnTo>
                    <a:pt x="77177" y="389889"/>
                  </a:lnTo>
                  <a:lnTo>
                    <a:pt x="136436" y="389889"/>
                  </a:lnTo>
                  <a:lnTo>
                    <a:pt x="127701" y="388619"/>
                  </a:lnTo>
                  <a:lnTo>
                    <a:pt x="120559" y="383539"/>
                  </a:lnTo>
                  <a:lnTo>
                    <a:pt x="115738" y="375919"/>
                  </a:lnTo>
                  <a:lnTo>
                    <a:pt x="113969" y="368299"/>
                  </a:lnTo>
                  <a:lnTo>
                    <a:pt x="113969" y="203199"/>
                  </a:lnTo>
                  <a:lnTo>
                    <a:pt x="110756" y="199389"/>
                  </a:lnTo>
                  <a:close/>
                </a:path>
                <a:path w="547369" h="403859">
                  <a:moveTo>
                    <a:pt x="276415" y="189229"/>
                  </a:moveTo>
                  <a:lnTo>
                    <a:pt x="268503" y="189229"/>
                  </a:lnTo>
                  <a:lnTo>
                    <a:pt x="265290" y="193039"/>
                  </a:lnTo>
                  <a:lnTo>
                    <a:pt x="265290" y="365759"/>
                  </a:lnTo>
                  <a:lnTo>
                    <a:pt x="263400" y="375919"/>
                  </a:lnTo>
                  <a:lnTo>
                    <a:pt x="258248" y="383539"/>
                  </a:lnTo>
                  <a:lnTo>
                    <a:pt x="250609" y="388619"/>
                  </a:lnTo>
                  <a:lnTo>
                    <a:pt x="241261" y="389889"/>
                  </a:lnTo>
                  <a:lnTo>
                    <a:pt x="271252" y="389889"/>
                  </a:lnTo>
                  <a:lnTo>
                    <a:pt x="272453" y="388619"/>
                  </a:lnTo>
                  <a:lnTo>
                    <a:pt x="294303" y="388619"/>
                  </a:lnTo>
                  <a:lnTo>
                    <a:pt x="286669" y="383539"/>
                  </a:lnTo>
                  <a:lnTo>
                    <a:pt x="281518" y="375919"/>
                  </a:lnTo>
                  <a:lnTo>
                    <a:pt x="279628" y="365759"/>
                  </a:lnTo>
                  <a:lnTo>
                    <a:pt x="279628" y="193039"/>
                  </a:lnTo>
                  <a:lnTo>
                    <a:pt x="276415" y="189229"/>
                  </a:lnTo>
                  <a:close/>
                </a:path>
                <a:path w="547369" h="403859">
                  <a:moveTo>
                    <a:pt x="340741" y="96519"/>
                  </a:moveTo>
                  <a:lnTo>
                    <a:pt x="332803" y="96519"/>
                  </a:lnTo>
                  <a:lnTo>
                    <a:pt x="329615" y="100329"/>
                  </a:lnTo>
                  <a:lnTo>
                    <a:pt x="330301" y="194309"/>
                  </a:lnTo>
                  <a:lnTo>
                    <a:pt x="329895" y="194309"/>
                  </a:lnTo>
                  <a:lnTo>
                    <a:pt x="329653" y="195579"/>
                  </a:lnTo>
                  <a:lnTo>
                    <a:pt x="329653" y="365759"/>
                  </a:lnTo>
                  <a:lnTo>
                    <a:pt x="327762" y="375919"/>
                  </a:lnTo>
                  <a:lnTo>
                    <a:pt x="322606" y="383539"/>
                  </a:lnTo>
                  <a:lnTo>
                    <a:pt x="314968" y="388619"/>
                  </a:lnTo>
                  <a:lnTo>
                    <a:pt x="305625" y="389889"/>
                  </a:lnTo>
                  <a:lnTo>
                    <a:pt x="335200" y="389889"/>
                  </a:lnTo>
                  <a:lnTo>
                    <a:pt x="340960" y="380999"/>
                  </a:lnTo>
                  <a:lnTo>
                    <a:pt x="343979" y="365759"/>
                  </a:lnTo>
                  <a:lnTo>
                    <a:pt x="343979" y="242569"/>
                  </a:lnTo>
                  <a:lnTo>
                    <a:pt x="386118" y="242569"/>
                  </a:lnTo>
                  <a:lnTo>
                    <a:pt x="386118" y="232409"/>
                  </a:lnTo>
                  <a:lnTo>
                    <a:pt x="351002" y="232409"/>
                  </a:lnTo>
                  <a:lnTo>
                    <a:pt x="344868" y="226059"/>
                  </a:lnTo>
                  <a:lnTo>
                    <a:pt x="343941" y="100329"/>
                  </a:lnTo>
                  <a:lnTo>
                    <a:pt x="340741" y="96519"/>
                  </a:lnTo>
                  <a:close/>
                </a:path>
                <a:path w="547369" h="403859">
                  <a:moveTo>
                    <a:pt x="442163" y="199389"/>
                  </a:moveTo>
                  <a:lnTo>
                    <a:pt x="434251" y="199389"/>
                  </a:lnTo>
                  <a:lnTo>
                    <a:pt x="431038" y="203199"/>
                  </a:lnTo>
                  <a:lnTo>
                    <a:pt x="431038" y="368299"/>
                  </a:lnTo>
                  <a:lnTo>
                    <a:pt x="429270" y="375919"/>
                  </a:lnTo>
                  <a:lnTo>
                    <a:pt x="424454" y="383539"/>
                  </a:lnTo>
                  <a:lnTo>
                    <a:pt x="417316" y="388619"/>
                  </a:lnTo>
                  <a:lnTo>
                    <a:pt x="408584" y="389889"/>
                  </a:lnTo>
                  <a:lnTo>
                    <a:pt x="467829" y="389889"/>
                  </a:lnTo>
                  <a:lnTo>
                    <a:pt x="459097" y="388619"/>
                  </a:lnTo>
                  <a:lnTo>
                    <a:pt x="451959" y="383539"/>
                  </a:lnTo>
                  <a:lnTo>
                    <a:pt x="447143" y="375919"/>
                  </a:lnTo>
                  <a:lnTo>
                    <a:pt x="445376" y="368299"/>
                  </a:lnTo>
                  <a:lnTo>
                    <a:pt x="445376" y="203199"/>
                  </a:lnTo>
                  <a:lnTo>
                    <a:pt x="442163" y="199389"/>
                  </a:lnTo>
                  <a:close/>
                </a:path>
                <a:path w="547369" h="403859">
                  <a:moveTo>
                    <a:pt x="149800" y="20319"/>
                  </a:moveTo>
                  <a:lnTo>
                    <a:pt x="75692" y="20319"/>
                  </a:lnTo>
                  <a:lnTo>
                    <a:pt x="46259" y="25399"/>
                  </a:lnTo>
                  <a:lnTo>
                    <a:pt x="22196" y="41909"/>
                  </a:lnTo>
                  <a:lnTo>
                    <a:pt x="5958" y="66039"/>
                  </a:lnTo>
                  <a:lnTo>
                    <a:pt x="0" y="95249"/>
                  </a:lnTo>
                  <a:lnTo>
                    <a:pt x="0" y="227329"/>
                  </a:lnTo>
                  <a:lnTo>
                    <a:pt x="2121" y="238759"/>
                  </a:lnTo>
                  <a:lnTo>
                    <a:pt x="7904" y="246379"/>
                  </a:lnTo>
                  <a:lnTo>
                    <a:pt x="16475" y="252729"/>
                  </a:lnTo>
                  <a:lnTo>
                    <a:pt x="26962" y="255269"/>
                  </a:lnTo>
                  <a:lnTo>
                    <a:pt x="31978" y="255269"/>
                  </a:lnTo>
                  <a:lnTo>
                    <a:pt x="36474" y="253999"/>
                  </a:lnTo>
                  <a:lnTo>
                    <a:pt x="40386" y="251459"/>
                  </a:lnTo>
                  <a:lnTo>
                    <a:pt x="54711" y="251459"/>
                  </a:lnTo>
                  <a:lnTo>
                    <a:pt x="54711" y="240029"/>
                  </a:lnTo>
                  <a:lnTo>
                    <a:pt x="19989" y="240029"/>
                  </a:lnTo>
                  <a:lnTo>
                    <a:pt x="14325" y="234949"/>
                  </a:lnTo>
                  <a:lnTo>
                    <a:pt x="14325" y="95249"/>
                  </a:lnTo>
                  <a:lnTo>
                    <a:pt x="19156" y="71119"/>
                  </a:lnTo>
                  <a:lnTo>
                    <a:pt x="32321" y="52069"/>
                  </a:lnTo>
                  <a:lnTo>
                    <a:pt x="51830" y="39369"/>
                  </a:lnTo>
                  <a:lnTo>
                    <a:pt x="75692" y="34289"/>
                  </a:lnTo>
                  <a:lnTo>
                    <a:pt x="193771" y="34289"/>
                  </a:lnTo>
                  <a:lnTo>
                    <a:pt x="199406" y="30479"/>
                  </a:lnTo>
                  <a:lnTo>
                    <a:pt x="177812" y="30479"/>
                  </a:lnTo>
                  <a:lnTo>
                    <a:pt x="168910" y="25399"/>
                  </a:lnTo>
                  <a:lnTo>
                    <a:pt x="159542" y="22859"/>
                  </a:lnTo>
                  <a:lnTo>
                    <a:pt x="149800" y="20319"/>
                  </a:lnTo>
                  <a:close/>
                </a:path>
                <a:path w="547369" h="403859">
                  <a:moveTo>
                    <a:pt x="533920" y="251459"/>
                  </a:moveTo>
                  <a:lnTo>
                    <a:pt x="506501" y="251459"/>
                  </a:lnTo>
                  <a:lnTo>
                    <a:pt x="510463" y="252729"/>
                  </a:lnTo>
                  <a:lnTo>
                    <a:pt x="515048" y="255269"/>
                  </a:lnTo>
                  <a:lnTo>
                    <a:pt x="527151" y="255269"/>
                  </a:lnTo>
                  <a:lnTo>
                    <a:pt x="533920" y="251459"/>
                  </a:lnTo>
                  <a:close/>
                </a:path>
                <a:path w="547369" h="403859">
                  <a:moveTo>
                    <a:pt x="200812" y="243839"/>
                  </a:moveTo>
                  <a:lnTo>
                    <a:pt x="175094" y="243839"/>
                  </a:lnTo>
                  <a:lnTo>
                    <a:pt x="179057" y="245109"/>
                  </a:lnTo>
                  <a:lnTo>
                    <a:pt x="183591" y="246379"/>
                  </a:lnTo>
                  <a:lnTo>
                    <a:pt x="193840" y="246379"/>
                  </a:lnTo>
                  <a:lnTo>
                    <a:pt x="198716" y="245109"/>
                  </a:lnTo>
                  <a:lnTo>
                    <a:pt x="200812" y="243839"/>
                  </a:lnTo>
                  <a:close/>
                </a:path>
                <a:path w="547369" h="403859">
                  <a:moveTo>
                    <a:pt x="386118" y="242569"/>
                  </a:moveTo>
                  <a:lnTo>
                    <a:pt x="343979" y="242569"/>
                  </a:lnTo>
                  <a:lnTo>
                    <a:pt x="348221" y="245109"/>
                  </a:lnTo>
                  <a:lnTo>
                    <a:pt x="353187" y="246379"/>
                  </a:lnTo>
                  <a:lnTo>
                    <a:pt x="363296" y="246379"/>
                  </a:lnTo>
                  <a:lnTo>
                    <a:pt x="367830" y="245109"/>
                  </a:lnTo>
                  <a:lnTo>
                    <a:pt x="371792" y="243839"/>
                  </a:lnTo>
                  <a:lnTo>
                    <a:pt x="386118" y="243839"/>
                  </a:lnTo>
                  <a:lnTo>
                    <a:pt x="386118" y="242569"/>
                  </a:lnTo>
                  <a:close/>
                </a:path>
                <a:path w="547369" h="403859">
                  <a:moveTo>
                    <a:pt x="51549" y="106679"/>
                  </a:moveTo>
                  <a:lnTo>
                    <a:pt x="43624" y="106679"/>
                  </a:lnTo>
                  <a:lnTo>
                    <a:pt x="40411" y="110489"/>
                  </a:lnTo>
                  <a:lnTo>
                    <a:pt x="39789" y="234949"/>
                  </a:lnTo>
                  <a:lnTo>
                    <a:pt x="34112" y="240029"/>
                  </a:lnTo>
                  <a:lnTo>
                    <a:pt x="54711" y="240029"/>
                  </a:lnTo>
                  <a:lnTo>
                    <a:pt x="54711" y="205739"/>
                  </a:lnTo>
                  <a:lnTo>
                    <a:pt x="54546" y="205739"/>
                  </a:lnTo>
                  <a:lnTo>
                    <a:pt x="54267" y="204469"/>
                  </a:lnTo>
                  <a:lnTo>
                    <a:pt x="54737" y="110489"/>
                  </a:lnTo>
                  <a:lnTo>
                    <a:pt x="51549" y="106679"/>
                  </a:lnTo>
                  <a:close/>
                </a:path>
                <a:path w="547369" h="403859">
                  <a:moveTo>
                    <a:pt x="513591" y="34289"/>
                  </a:moveTo>
                  <a:lnTo>
                    <a:pt x="471182" y="34289"/>
                  </a:lnTo>
                  <a:lnTo>
                    <a:pt x="495059" y="39369"/>
                  </a:lnTo>
                  <a:lnTo>
                    <a:pt x="514575" y="52069"/>
                  </a:lnTo>
                  <a:lnTo>
                    <a:pt x="527743" y="71119"/>
                  </a:lnTo>
                  <a:lnTo>
                    <a:pt x="532574" y="95249"/>
                  </a:lnTo>
                  <a:lnTo>
                    <a:pt x="532574" y="231139"/>
                  </a:lnTo>
                  <a:lnTo>
                    <a:pt x="531266" y="233679"/>
                  </a:lnTo>
                  <a:lnTo>
                    <a:pt x="526491" y="238759"/>
                  </a:lnTo>
                  <a:lnTo>
                    <a:pt x="523316" y="240029"/>
                  </a:lnTo>
                  <a:lnTo>
                    <a:pt x="544664" y="240029"/>
                  </a:lnTo>
                  <a:lnTo>
                    <a:pt x="546900" y="234949"/>
                  </a:lnTo>
                  <a:lnTo>
                    <a:pt x="546900" y="95249"/>
                  </a:lnTo>
                  <a:lnTo>
                    <a:pt x="540941" y="66039"/>
                  </a:lnTo>
                  <a:lnTo>
                    <a:pt x="524700" y="41909"/>
                  </a:lnTo>
                  <a:lnTo>
                    <a:pt x="513591" y="34289"/>
                  </a:lnTo>
                  <a:close/>
                </a:path>
                <a:path w="547369" h="403859">
                  <a:moveTo>
                    <a:pt x="214071" y="92709"/>
                  </a:moveTo>
                  <a:lnTo>
                    <a:pt x="206171" y="92709"/>
                  </a:lnTo>
                  <a:lnTo>
                    <a:pt x="202933" y="95249"/>
                  </a:lnTo>
                  <a:lnTo>
                    <a:pt x="202272" y="226059"/>
                  </a:lnTo>
                  <a:lnTo>
                    <a:pt x="196138" y="232409"/>
                  </a:lnTo>
                  <a:lnTo>
                    <a:pt x="217233" y="232409"/>
                  </a:lnTo>
                  <a:lnTo>
                    <a:pt x="217233" y="195579"/>
                  </a:lnTo>
                  <a:lnTo>
                    <a:pt x="217055" y="195579"/>
                  </a:lnTo>
                  <a:lnTo>
                    <a:pt x="216763" y="194309"/>
                  </a:lnTo>
                  <a:lnTo>
                    <a:pt x="217258" y="95249"/>
                  </a:lnTo>
                  <a:lnTo>
                    <a:pt x="214071" y="92709"/>
                  </a:lnTo>
                  <a:close/>
                </a:path>
                <a:path w="547369" h="403859">
                  <a:moveTo>
                    <a:pt x="352563" y="15239"/>
                  </a:moveTo>
                  <a:lnTo>
                    <a:pt x="307187" y="15239"/>
                  </a:lnTo>
                  <a:lnTo>
                    <a:pt x="332456" y="20319"/>
                  </a:lnTo>
                  <a:lnTo>
                    <a:pt x="353115" y="34289"/>
                  </a:lnTo>
                  <a:lnTo>
                    <a:pt x="367057" y="54609"/>
                  </a:lnTo>
                  <a:lnTo>
                    <a:pt x="372173" y="80009"/>
                  </a:lnTo>
                  <a:lnTo>
                    <a:pt x="372173" y="111759"/>
                  </a:lnTo>
                  <a:lnTo>
                    <a:pt x="371957" y="113029"/>
                  </a:lnTo>
                  <a:lnTo>
                    <a:pt x="371805" y="113029"/>
                  </a:lnTo>
                  <a:lnTo>
                    <a:pt x="371259" y="223519"/>
                  </a:lnTo>
                  <a:lnTo>
                    <a:pt x="369277" y="228599"/>
                  </a:lnTo>
                  <a:lnTo>
                    <a:pt x="364312" y="232409"/>
                  </a:lnTo>
                  <a:lnTo>
                    <a:pt x="386118" y="232409"/>
                  </a:lnTo>
                  <a:lnTo>
                    <a:pt x="386118" y="223519"/>
                  </a:lnTo>
                  <a:lnTo>
                    <a:pt x="386346" y="222249"/>
                  </a:lnTo>
                  <a:lnTo>
                    <a:pt x="386499" y="219709"/>
                  </a:lnTo>
                  <a:lnTo>
                    <a:pt x="386499" y="80009"/>
                  </a:lnTo>
                  <a:lnTo>
                    <a:pt x="385868" y="69849"/>
                  </a:lnTo>
                  <a:lnTo>
                    <a:pt x="384028" y="59689"/>
                  </a:lnTo>
                  <a:lnTo>
                    <a:pt x="381055" y="50799"/>
                  </a:lnTo>
                  <a:lnTo>
                    <a:pt x="377024" y="41909"/>
                  </a:lnTo>
                  <a:lnTo>
                    <a:pt x="384090" y="38099"/>
                  </a:lnTo>
                  <a:lnTo>
                    <a:pt x="391504" y="36829"/>
                  </a:lnTo>
                  <a:lnTo>
                    <a:pt x="399197" y="34289"/>
                  </a:lnTo>
                  <a:lnTo>
                    <a:pt x="513591" y="34289"/>
                  </a:lnTo>
                  <a:lnTo>
                    <a:pt x="508036" y="30479"/>
                  </a:lnTo>
                  <a:lnTo>
                    <a:pt x="369062" y="30479"/>
                  </a:lnTo>
                  <a:lnTo>
                    <a:pt x="356770" y="17779"/>
                  </a:lnTo>
                  <a:lnTo>
                    <a:pt x="352563" y="15239"/>
                  </a:lnTo>
                  <a:close/>
                </a:path>
                <a:path w="547369" h="403859">
                  <a:moveTo>
                    <a:pt x="307187" y="0"/>
                  </a:moveTo>
                  <a:lnTo>
                    <a:pt x="239699" y="0"/>
                  </a:lnTo>
                  <a:lnTo>
                    <a:pt x="221527" y="2539"/>
                  </a:lnTo>
                  <a:lnTo>
                    <a:pt x="204836" y="8889"/>
                  </a:lnTo>
                  <a:lnTo>
                    <a:pt x="190106" y="17779"/>
                  </a:lnTo>
                  <a:lnTo>
                    <a:pt x="177812" y="30479"/>
                  </a:lnTo>
                  <a:lnTo>
                    <a:pt x="199406" y="30479"/>
                  </a:lnTo>
                  <a:lnTo>
                    <a:pt x="214431" y="20319"/>
                  </a:lnTo>
                  <a:lnTo>
                    <a:pt x="239699" y="15239"/>
                  </a:lnTo>
                  <a:lnTo>
                    <a:pt x="352563" y="15239"/>
                  </a:lnTo>
                  <a:lnTo>
                    <a:pt x="342044" y="8889"/>
                  </a:lnTo>
                  <a:lnTo>
                    <a:pt x="325358" y="2539"/>
                  </a:lnTo>
                  <a:lnTo>
                    <a:pt x="307187" y="0"/>
                  </a:lnTo>
                  <a:close/>
                </a:path>
                <a:path w="547369" h="403859">
                  <a:moveTo>
                    <a:pt x="471182" y="20319"/>
                  </a:moveTo>
                  <a:lnTo>
                    <a:pt x="397081" y="20319"/>
                  </a:lnTo>
                  <a:lnTo>
                    <a:pt x="387342" y="22859"/>
                  </a:lnTo>
                  <a:lnTo>
                    <a:pt x="377971" y="25399"/>
                  </a:lnTo>
                  <a:lnTo>
                    <a:pt x="369062" y="30479"/>
                  </a:lnTo>
                  <a:lnTo>
                    <a:pt x="508036" y="30479"/>
                  </a:lnTo>
                  <a:lnTo>
                    <a:pt x="500630" y="25399"/>
                  </a:lnTo>
                  <a:lnTo>
                    <a:pt x="471182" y="20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563" y="7876780"/>
              <a:ext cx="108483" cy="10849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085029" y="8620303"/>
              <a:ext cx="4161790" cy="565150"/>
            </a:xfrm>
            <a:custGeom>
              <a:avLst/>
              <a:gdLst/>
              <a:ahLst/>
              <a:cxnLst/>
              <a:rect l="l" t="t" r="r" b="b"/>
              <a:pathLst>
                <a:path w="4161790" h="565150">
                  <a:moveTo>
                    <a:pt x="101498" y="516267"/>
                  </a:moveTo>
                  <a:lnTo>
                    <a:pt x="77050" y="479590"/>
                  </a:lnTo>
                  <a:lnTo>
                    <a:pt x="58280" y="492099"/>
                  </a:lnTo>
                  <a:lnTo>
                    <a:pt x="78943" y="523100"/>
                  </a:lnTo>
                  <a:lnTo>
                    <a:pt x="78943" y="564794"/>
                  </a:lnTo>
                  <a:lnTo>
                    <a:pt x="101498" y="564794"/>
                  </a:lnTo>
                  <a:lnTo>
                    <a:pt x="101498" y="516267"/>
                  </a:lnTo>
                  <a:close/>
                </a:path>
                <a:path w="4161790" h="565150">
                  <a:moveTo>
                    <a:pt x="372160" y="485851"/>
                  </a:moveTo>
                  <a:lnTo>
                    <a:pt x="349605" y="485851"/>
                  </a:lnTo>
                  <a:lnTo>
                    <a:pt x="349605" y="508406"/>
                  </a:lnTo>
                  <a:lnTo>
                    <a:pt x="349605" y="521322"/>
                  </a:lnTo>
                  <a:lnTo>
                    <a:pt x="347218" y="525183"/>
                  </a:lnTo>
                  <a:lnTo>
                    <a:pt x="338328" y="529628"/>
                  </a:lnTo>
                  <a:lnTo>
                    <a:pt x="329438" y="525183"/>
                  </a:lnTo>
                  <a:lnTo>
                    <a:pt x="327050" y="521322"/>
                  </a:lnTo>
                  <a:lnTo>
                    <a:pt x="327050" y="508406"/>
                  </a:lnTo>
                  <a:lnTo>
                    <a:pt x="349605" y="508406"/>
                  </a:lnTo>
                  <a:lnTo>
                    <a:pt x="349605" y="485851"/>
                  </a:lnTo>
                  <a:lnTo>
                    <a:pt x="304495" y="485851"/>
                  </a:lnTo>
                  <a:lnTo>
                    <a:pt x="304495" y="517017"/>
                  </a:lnTo>
                  <a:lnTo>
                    <a:pt x="338328" y="554850"/>
                  </a:lnTo>
                  <a:lnTo>
                    <a:pt x="353453" y="547281"/>
                  </a:lnTo>
                  <a:lnTo>
                    <a:pt x="361238" y="541934"/>
                  </a:lnTo>
                  <a:lnTo>
                    <a:pt x="367131" y="534822"/>
                  </a:lnTo>
                  <a:lnTo>
                    <a:pt x="369417" y="529628"/>
                  </a:lnTo>
                  <a:lnTo>
                    <a:pt x="370852" y="526376"/>
                  </a:lnTo>
                  <a:lnTo>
                    <a:pt x="372160" y="517017"/>
                  </a:lnTo>
                  <a:lnTo>
                    <a:pt x="372160" y="508406"/>
                  </a:lnTo>
                  <a:lnTo>
                    <a:pt x="372160" y="485851"/>
                  </a:lnTo>
                  <a:close/>
                </a:path>
                <a:path w="4161790" h="565150">
                  <a:moveTo>
                    <a:pt x="437934" y="492099"/>
                  </a:moveTo>
                  <a:lnTo>
                    <a:pt x="419163" y="479590"/>
                  </a:lnTo>
                  <a:lnTo>
                    <a:pt x="394716" y="516267"/>
                  </a:lnTo>
                  <a:lnTo>
                    <a:pt x="394716" y="564794"/>
                  </a:lnTo>
                  <a:lnTo>
                    <a:pt x="417271" y="564794"/>
                  </a:lnTo>
                  <a:lnTo>
                    <a:pt x="417271" y="523100"/>
                  </a:lnTo>
                  <a:lnTo>
                    <a:pt x="437934" y="492099"/>
                  </a:lnTo>
                  <a:close/>
                </a:path>
                <a:path w="4161790" h="565150">
                  <a:moveTo>
                    <a:pt x="496214" y="488950"/>
                  </a:moveTo>
                  <a:lnTo>
                    <a:pt x="479463" y="433057"/>
                  </a:lnTo>
                  <a:lnTo>
                    <a:pt x="434695" y="395655"/>
                  </a:lnTo>
                  <a:lnTo>
                    <a:pt x="416318" y="388556"/>
                  </a:lnTo>
                  <a:lnTo>
                    <a:pt x="379730" y="374421"/>
                  </a:lnTo>
                  <a:lnTo>
                    <a:pt x="332460" y="356158"/>
                  </a:lnTo>
                  <a:lnTo>
                    <a:pt x="332460" y="380339"/>
                  </a:lnTo>
                  <a:lnTo>
                    <a:pt x="301244" y="434975"/>
                  </a:lnTo>
                  <a:lnTo>
                    <a:pt x="284200" y="421347"/>
                  </a:lnTo>
                  <a:lnTo>
                    <a:pt x="267195" y="407733"/>
                  </a:lnTo>
                  <a:lnTo>
                    <a:pt x="288747" y="393357"/>
                  </a:lnTo>
                  <a:lnTo>
                    <a:pt x="317157" y="374421"/>
                  </a:lnTo>
                  <a:lnTo>
                    <a:pt x="332460" y="380339"/>
                  </a:lnTo>
                  <a:lnTo>
                    <a:pt x="332460" y="356158"/>
                  </a:lnTo>
                  <a:lnTo>
                    <a:pt x="327050" y="354063"/>
                  </a:lnTo>
                  <a:lnTo>
                    <a:pt x="327050" y="333349"/>
                  </a:lnTo>
                  <a:lnTo>
                    <a:pt x="327050" y="327964"/>
                  </a:lnTo>
                  <a:lnTo>
                    <a:pt x="327050" y="312674"/>
                  </a:lnTo>
                  <a:lnTo>
                    <a:pt x="336511" y="298767"/>
                  </a:lnTo>
                  <a:lnTo>
                    <a:pt x="343598" y="283349"/>
                  </a:lnTo>
                  <a:lnTo>
                    <a:pt x="348056" y="266674"/>
                  </a:lnTo>
                  <a:lnTo>
                    <a:pt x="349605" y="249021"/>
                  </a:lnTo>
                  <a:lnTo>
                    <a:pt x="349605" y="188010"/>
                  </a:lnTo>
                  <a:lnTo>
                    <a:pt x="349605" y="170078"/>
                  </a:lnTo>
                  <a:lnTo>
                    <a:pt x="349605" y="164211"/>
                  </a:lnTo>
                  <a:lnTo>
                    <a:pt x="370459" y="147523"/>
                  </a:lnTo>
                  <a:lnTo>
                    <a:pt x="409460" y="116332"/>
                  </a:lnTo>
                  <a:lnTo>
                    <a:pt x="379971" y="67195"/>
                  </a:lnTo>
                  <a:lnTo>
                    <a:pt x="379971" y="111036"/>
                  </a:lnTo>
                  <a:lnTo>
                    <a:pt x="334365" y="147523"/>
                  </a:lnTo>
                  <a:lnTo>
                    <a:pt x="327050" y="147523"/>
                  </a:lnTo>
                  <a:lnTo>
                    <a:pt x="327050" y="188010"/>
                  </a:lnTo>
                  <a:lnTo>
                    <a:pt x="327050" y="249021"/>
                  </a:lnTo>
                  <a:lnTo>
                    <a:pt x="320827" y="279717"/>
                  </a:lnTo>
                  <a:lnTo>
                    <a:pt x="304495" y="303936"/>
                  </a:lnTo>
                  <a:lnTo>
                    <a:pt x="304495" y="333349"/>
                  </a:lnTo>
                  <a:lnTo>
                    <a:pt x="304495" y="355765"/>
                  </a:lnTo>
                  <a:lnTo>
                    <a:pt x="264236" y="382612"/>
                  </a:lnTo>
                  <a:lnTo>
                    <a:pt x="264236" y="434263"/>
                  </a:lnTo>
                  <a:lnTo>
                    <a:pt x="248107" y="455777"/>
                  </a:lnTo>
                  <a:lnTo>
                    <a:pt x="242531" y="448360"/>
                  </a:lnTo>
                  <a:lnTo>
                    <a:pt x="232498" y="434975"/>
                  </a:lnTo>
                  <a:lnTo>
                    <a:pt x="231965" y="434263"/>
                  </a:lnTo>
                  <a:lnTo>
                    <a:pt x="248107" y="421347"/>
                  </a:lnTo>
                  <a:lnTo>
                    <a:pt x="264236" y="434263"/>
                  </a:lnTo>
                  <a:lnTo>
                    <a:pt x="264236" y="382612"/>
                  </a:lnTo>
                  <a:lnTo>
                    <a:pt x="248107" y="393357"/>
                  </a:lnTo>
                  <a:lnTo>
                    <a:pt x="229019" y="380644"/>
                  </a:lnTo>
                  <a:lnTo>
                    <a:pt x="229019" y="407733"/>
                  </a:lnTo>
                  <a:lnTo>
                    <a:pt x="194970" y="434975"/>
                  </a:lnTo>
                  <a:lnTo>
                    <a:pt x="168427" y="388556"/>
                  </a:lnTo>
                  <a:lnTo>
                    <a:pt x="163741" y="380339"/>
                  </a:lnTo>
                  <a:lnTo>
                    <a:pt x="179044" y="374421"/>
                  </a:lnTo>
                  <a:lnTo>
                    <a:pt x="229019" y="407733"/>
                  </a:lnTo>
                  <a:lnTo>
                    <a:pt x="229019" y="380644"/>
                  </a:lnTo>
                  <a:lnTo>
                    <a:pt x="219697" y="374421"/>
                  </a:lnTo>
                  <a:lnTo>
                    <a:pt x="191719" y="355765"/>
                  </a:lnTo>
                  <a:lnTo>
                    <a:pt x="191719" y="333349"/>
                  </a:lnTo>
                  <a:lnTo>
                    <a:pt x="204406" y="340601"/>
                  </a:lnTo>
                  <a:lnTo>
                    <a:pt x="218135" y="345998"/>
                  </a:lnTo>
                  <a:lnTo>
                    <a:pt x="232765" y="349364"/>
                  </a:lnTo>
                  <a:lnTo>
                    <a:pt x="248107" y="350520"/>
                  </a:lnTo>
                  <a:lnTo>
                    <a:pt x="263436" y="349364"/>
                  </a:lnTo>
                  <a:lnTo>
                    <a:pt x="278066" y="345998"/>
                  </a:lnTo>
                  <a:lnTo>
                    <a:pt x="291795" y="340601"/>
                  </a:lnTo>
                  <a:lnTo>
                    <a:pt x="304495" y="333349"/>
                  </a:lnTo>
                  <a:lnTo>
                    <a:pt x="304495" y="303936"/>
                  </a:lnTo>
                  <a:lnTo>
                    <a:pt x="303898" y="304812"/>
                  </a:lnTo>
                  <a:lnTo>
                    <a:pt x="278803" y="321741"/>
                  </a:lnTo>
                  <a:lnTo>
                    <a:pt x="248107" y="327964"/>
                  </a:lnTo>
                  <a:lnTo>
                    <a:pt x="217398" y="321741"/>
                  </a:lnTo>
                  <a:lnTo>
                    <a:pt x="192303" y="304812"/>
                  </a:lnTo>
                  <a:lnTo>
                    <a:pt x="175374" y="279717"/>
                  </a:lnTo>
                  <a:lnTo>
                    <a:pt x="169164" y="249021"/>
                  </a:lnTo>
                  <a:lnTo>
                    <a:pt x="169164" y="188010"/>
                  </a:lnTo>
                  <a:lnTo>
                    <a:pt x="186016" y="199466"/>
                  </a:lnTo>
                  <a:lnTo>
                    <a:pt x="205117" y="208013"/>
                  </a:lnTo>
                  <a:lnTo>
                    <a:pt x="225971" y="213347"/>
                  </a:lnTo>
                  <a:lnTo>
                    <a:pt x="248107" y="215188"/>
                  </a:lnTo>
                  <a:lnTo>
                    <a:pt x="270230" y="213347"/>
                  </a:lnTo>
                  <a:lnTo>
                    <a:pt x="291084" y="208013"/>
                  </a:lnTo>
                  <a:lnTo>
                    <a:pt x="310184" y="199466"/>
                  </a:lnTo>
                  <a:lnTo>
                    <a:pt x="320243" y="192633"/>
                  </a:lnTo>
                  <a:lnTo>
                    <a:pt x="327050" y="188010"/>
                  </a:lnTo>
                  <a:lnTo>
                    <a:pt x="327050" y="147523"/>
                  </a:lnTo>
                  <a:lnTo>
                    <a:pt x="313563" y="147523"/>
                  </a:lnTo>
                  <a:lnTo>
                    <a:pt x="313563" y="170078"/>
                  </a:lnTo>
                  <a:lnTo>
                    <a:pt x="299808" y="179590"/>
                  </a:lnTo>
                  <a:lnTo>
                    <a:pt x="284022" y="186677"/>
                  </a:lnTo>
                  <a:lnTo>
                    <a:pt x="266636" y="191109"/>
                  </a:lnTo>
                  <a:lnTo>
                    <a:pt x="248107" y="192633"/>
                  </a:lnTo>
                  <a:lnTo>
                    <a:pt x="229565" y="191109"/>
                  </a:lnTo>
                  <a:lnTo>
                    <a:pt x="217398" y="188010"/>
                  </a:lnTo>
                  <a:lnTo>
                    <a:pt x="212178" y="186677"/>
                  </a:lnTo>
                  <a:lnTo>
                    <a:pt x="196392" y="179590"/>
                  </a:lnTo>
                  <a:lnTo>
                    <a:pt x="182651" y="170078"/>
                  </a:lnTo>
                  <a:lnTo>
                    <a:pt x="313563" y="170078"/>
                  </a:lnTo>
                  <a:lnTo>
                    <a:pt x="313563" y="147523"/>
                  </a:lnTo>
                  <a:lnTo>
                    <a:pt x="277622" y="147523"/>
                  </a:lnTo>
                  <a:lnTo>
                    <a:pt x="284048" y="140639"/>
                  </a:lnTo>
                  <a:lnTo>
                    <a:pt x="286727" y="136245"/>
                  </a:lnTo>
                  <a:lnTo>
                    <a:pt x="288963" y="132575"/>
                  </a:lnTo>
                  <a:lnTo>
                    <a:pt x="292112" y="123520"/>
                  </a:lnTo>
                  <a:lnTo>
                    <a:pt x="293217" y="113690"/>
                  </a:lnTo>
                  <a:lnTo>
                    <a:pt x="289661" y="96139"/>
                  </a:lnTo>
                  <a:lnTo>
                    <a:pt x="286283" y="91135"/>
                  </a:lnTo>
                  <a:lnTo>
                    <a:pt x="279984" y="81800"/>
                  </a:lnTo>
                  <a:lnTo>
                    <a:pt x="270662" y="75514"/>
                  </a:lnTo>
                  <a:lnTo>
                    <a:pt x="270662" y="113690"/>
                  </a:lnTo>
                  <a:lnTo>
                    <a:pt x="268884" y="122453"/>
                  </a:lnTo>
                  <a:lnTo>
                    <a:pt x="264045" y="129628"/>
                  </a:lnTo>
                  <a:lnTo>
                    <a:pt x="256870" y="134467"/>
                  </a:lnTo>
                  <a:lnTo>
                    <a:pt x="248107" y="136245"/>
                  </a:lnTo>
                  <a:lnTo>
                    <a:pt x="239331" y="134467"/>
                  </a:lnTo>
                  <a:lnTo>
                    <a:pt x="232156" y="129628"/>
                  </a:lnTo>
                  <a:lnTo>
                    <a:pt x="227317" y="122453"/>
                  </a:lnTo>
                  <a:lnTo>
                    <a:pt x="225552" y="113690"/>
                  </a:lnTo>
                  <a:lnTo>
                    <a:pt x="227317" y="104914"/>
                  </a:lnTo>
                  <a:lnTo>
                    <a:pt x="232156" y="97739"/>
                  </a:lnTo>
                  <a:lnTo>
                    <a:pt x="239331" y="92900"/>
                  </a:lnTo>
                  <a:lnTo>
                    <a:pt x="248107" y="91135"/>
                  </a:lnTo>
                  <a:lnTo>
                    <a:pt x="256870" y="92900"/>
                  </a:lnTo>
                  <a:lnTo>
                    <a:pt x="264045" y="97739"/>
                  </a:lnTo>
                  <a:lnTo>
                    <a:pt x="268884" y="104914"/>
                  </a:lnTo>
                  <a:lnTo>
                    <a:pt x="270662" y="113690"/>
                  </a:lnTo>
                  <a:lnTo>
                    <a:pt x="270662" y="75514"/>
                  </a:lnTo>
                  <a:lnTo>
                    <a:pt x="265645" y="72123"/>
                  </a:lnTo>
                  <a:lnTo>
                    <a:pt x="248107" y="68580"/>
                  </a:lnTo>
                  <a:lnTo>
                    <a:pt x="230555" y="72123"/>
                  </a:lnTo>
                  <a:lnTo>
                    <a:pt x="216217" y="81800"/>
                  </a:lnTo>
                  <a:lnTo>
                    <a:pt x="206540" y="96139"/>
                  </a:lnTo>
                  <a:lnTo>
                    <a:pt x="202996" y="113690"/>
                  </a:lnTo>
                  <a:lnTo>
                    <a:pt x="204089" y="123520"/>
                  </a:lnTo>
                  <a:lnTo>
                    <a:pt x="207225" y="132575"/>
                  </a:lnTo>
                  <a:lnTo>
                    <a:pt x="212140" y="140639"/>
                  </a:lnTo>
                  <a:lnTo>
                    <a:pt x="218579" y="147523"/>
                  </a:lnTo>
                  <a:lnTo>
                    <a:pt x="161836" y="147523"/>
                  </a:lnTo>
                  <a:lnTo>
                    <a:pt x="116230" y="111036"/>
                  </a:lnTo>
                  <a:lnTo>
                    <a:pt x="142430" y="67373"/>
                  </a:lnTo>
                  <a:lnTo>
                    <a:pt x="248107" y="46240"/>
                  </a:lnTo>
                  <a:lnTo>
                    <a:pt x="353783" y="67373"/>
                  </a:lnTo>
                  <a:lnTo>
                    <a:pt x="379971" y="111036"/>
                  </a:lnTo>
                  <a:lnTo>
                    <a:pt x="379971" y="67195"/>
                  </a:lnTo>
                  <a:lnTo>
                    <a:pt x="367982" y="47218"/>
                  </a:lnTo>
                  <a:lnTo>
                    <a:pt x="363093" y="46240"/>
                  </a:lnTo>
                  <a:lnTo>
                    <a:pt x="248107" y="23241"/>
                  </a:lnTo>
                  <a:lnTo>
                    <a:pt x="128219" y="47218"/>
                  </a:lnTo>
                  <a:lnTo>
                    <a:pt x="86753" y="116332"/>
                  </a:lnTo>
                  <a:lnTo>
                    <a:pt x="146608" y="164211"/>
                  </a:lnTo>
                  <a:lnTo>
                    <a:pt x="146608" y="249021"/>
                  </a:lnTo>
                  <a:lnTo>
                    <a:pt x="148145" y="266674"/>
                  </a:lnTo>
                  <a:lnTo>
                    <a:pt x="152603" y="283349"/>
                  </a:lnTo>
                  <a:lnTo>
                    <a:pt x="159689" y="298767"/>
                  </a:lnTo>
                  <a:lnTo>
                    <a:pt x="169164" y="312674"/>
                  </a:lnTo>
                  <a:lnTo>
                    <a:pt x="169164" y="354063"/>
                  </a:lnTo>
                  <a:lnTo>
                    <a:pt x="61506" y="395655"/>
                  </a:lnTo>
                  <a:lnTo>
                    <a:pt x="16738" y="433057"/>
                  </a:lnTo>
                  <a:lnTo>
                    <a:pt x="0" y="488950"/>
                  </a:lnTo>
                  <a:lnTo>
                    <a:pt x="0" y="564794"/>
                  </a:lnTo>
                  <a:lnTo>
                    <a:pt x="22555" y="564794"/>
                  </a:lnTo>
                  <a:lnTo>
                    <a:pt x="22555" y="488950"/>
                  </a:lnTo>
                  <a:lnTo>
                    <a:pt x="25920" y="466064"/>
                  </a:lnTo>
                  <a:lnTo>
                    <a:pt x="35521" y="445554"/>
                  </a:lnTo>
                  <a:lnTo>
                    <a:pt x="50546" y="428625"/>
                  </a:lnTo>
                  <a:lnTo>
                    <a:pt x="70218" y="416471"/>
                  </a:lnTo>
                  <a:lnTo>
                    <a:pt x="142468" y="388556"/>
                  </a:lnTo>
                  <a:lnTo>
                    <a:pt x="188468" y="469061"/>
                  </a:lnTo>
                  <a:lnTo>
                    <a:pt x="214350" y="448360"/>
                  </a:lnTo>
                  <a:lnTo>
                    <a:pt x="234289" y="474954"/>
                  </a:lnTo>
                  <a:lnTo>
                    <a:pt x="214274" y="504990"/>
                  </a:lnTo>
                  <a:lnTo>
                    <a:pt x="214274" y="564794"/>
                  </a:lnTo>
                  <a:lnTo>
                    <a:pt x="236829" y="564794"/>
                  </a:lnTo>
                  <a:lnTo>
                    <a:pt x="236829" y="511822"/>
                  </a:lnTo>
                  <a:lnTo>
                    <a:pt x="248107" y="494906"/>
                  </a:lnTo>
                  <a:lnTo>
                    <a:pt x="259384" y="511822"/>
                  </a:lnTo>
                  <a:lnTo>
                    <a:pt x="259384" y="564794"/>
                  </a:lnTo>
                  <a:lnTo>
                    <a:pt x="281940" y="564794"/>
                  </a:lnTo>
                  <a:lnTo>
                    <a:pt x="281940" y="504990"/>
                  </a:lnTo>
                  <a:lnTo>
                    <a:pt x="275209" y="494906"/>
                  </a:lnTo>
                  <a:lnTo>
                    <a:pt x="261912" y="474954"/>
                  </a:lnTo>
                  <a:lnTo>
                    <a:pt x="276288" y="455777"/>
                  </a:lnTo>
                  <a:lnTo>
                    <a:pt x="281863" y="448360"/>
                  </a:lnTo>
                  <a:lnTo>
                    <a:pt x="307746" y="469061"/>
                  </a:lnTo>
                  <a:lnTo>
                    <a:pt x="319570" y="448360"/>
                  </a:lnTo>
                  <a:lnTo>
                    <a:pt x="327215" y="434975"/>
                  </a:lnTo>
                  <a:lnTo>
                    <a:pt x="353745" y="388556"/>
                  </a:lnTo>
                  <a:lnTo>
                    <a:pt x="425996" y="416471"/>
                  </a:lnTo>
                  <a:lnTo>
                    <a:pt x="445655" y="428625"/>
                  </a:lnTo>
                  <a:lnTo>
                    <a:pt x="460679" y="445554"/>
                  </a:lnTo>
                  <a:lnTo>
                    <a:pt x="470281" y="466064"/>
                  </a:lnTo>
                  <a:lnTo>
                    <a:pt x="473659" y="488950"/>
                  </a:lnTo>
                  <a:lnTo>
                    <a:pt x="473659" y="564794"/>
                  </a:lnTo>
                  <a:lnTo>
                    <a:pt x="496214" y="564794"/>
                  </a:lnTo>
                  <a:lnTo>
                    <a:pt x="496214" y="488950"/>
                  </a:lnTo>
                  <a:close/>
                </a:path>
                <a:path w="4161790" h="565150">
                  <a:moveTo>
                    <a:pt x="3654399" y="232765"/>
                  </a:moveTo>
                  <a:lnTo>
                    <a:pt x="3577196" y="232765"/>
                  </a:lnTo>
                  <a:lnTo>
                    <a:pt x="3577196" y="541553"/>
                  </a:lnTo>
                  <a:lnTo>
                    <a:pt x="3602939" y="541553"/>
                  </a:lnTo>
                  <a:lnTo>
                    <a:pt x="3602939" y="258495"/>
                  </a:lnTo>
                  <a:lnTo>
                    <a:pt x="3628669" y="258495"/>
                  </a:lnTo>
                  <a:lnTo>
                    <a:pt x="3628669" y="438619"/>
                  </a:lnTo>
                  <a:lnTo>
                    <a:pt x="3654399" y="438619"/>
                  </a:lnTo>
                  <a:lnTo>
                    <a:pt x="3654399" y="258495"/>
                  </a:lnTo>
                  <a:lnTo>
                    <a:pt x="3654399" y="232765"/>
                  </a:lnTo>
                  <a:close/>
                </a:path>
                <a:path w="4161790" h="565150">
                  <a:moveTo>
                    <a:pt x="3783063" y="284226"/>
                  </a:moveTo>
                  <a:lnTo>
                    <a:pt x="3779012" y="264210"/>
                  </a:lnTo>
                  <a:lnTo>
                    <a:pt x="3775151" y="258495"/>
                  </a:lnTo>
                  <a:lnTo>
                    <a:pt x="3767963" y="247853"/>
                  </a:lnTo>
                  <a:lnTo>
                    <a:pt x="3751605" y="236816"/>
                  </a:lnTo>
                  <a:lnTo>
                    <a:pt x="3731590" y="232765"/>
                  </a:lnTo>
                  <a:lnTo>
                    <a:pt x="3711575" y="236816"/>
                  </a:lnTo>
                  <a:lnTo>
                    <a:pt x="3695217" y="247853"/>
                  </a:lnTo>
                  <a:lnTo>
                    <a:pt x="3684181" y="264210"/>
                  </a:lnTo>
                  <a:lnTo>
                    <a:pt x="3680129" y="284226"/>
                  </a:lnTo>
                  <a:lnTo>
                    <a:pt x="3680129" y="438619"/>
                  </a:lnTo>
                  <a:lnTo>
                    <a:pt x="3705860" y="438619"/>
                  </a:lnTo>
                  <a:lnTo>
                    <a:pt x="3705860" y="284226"/>
                  </a:lnTo>
                  <a:lnTo>
                    <a:pt x="3707879" y="274231"/>
                  </a:lnTo>
                  <a:lnTo>
                    <a:pt x="3713403" y="266039"/>
                  </a:lnTo>
                  <a:lnTo>
                    <a:pt x="3721582" y="260527"/>
                  </a:lnTo>
                  <a:lnTo>
                    <a:pt x="3731603" y="258495"/>
                  </a:lnTo>
                  <a:lnTo>
                    <a:pt x="3741597" y="260527"/>
                  </a:lnTo>
                  <a:lnTo>
                    <a:pt x="3749789" y="266039"/>
                  </a:lnTo>
                  <a:lnTo>
                    <a:pt x="3755301" y="274231"/>
                  </a:lnTo>
                  <a:lnTo>
                    <a:pt x="3757333" y="284226"/>
                  </a:lnTo>
                  <a:lnTo>
                    <a:pt x="3757333" y="438619"/>
                  </a:lnTo>
                  <a:lnTo>
                    <a:pt x="3783063" y="438619"/>
                  </a:lnTo>
                  <a:lnTo>
                    <a:pt x="3783063" y="284226"/>
                  </a:lnTo>
                  <a:close/>
                </a:path>
                <a:path w="4161790" h="565150">
                  <a:moveTo>
                    <a:pt x="3911727" y="284226"/>
                  </a:moveTo>
                  <a:lnTo>
                    <a:pt x="3907675" y="264210"/>
                  </a:lnTo>
                  <a:lnTo>
                    <a:pt x="3903815" y="258495"/>
                  </a:lnTo>
                  <a:lnTo>
                    <a:pt x="3896626" y="247853"/>
                  </a:lnTo>
                  <a:lnTo>
                    <a:pt x="3880269" y="236816"/>
                  </a:lnTo>
                  <a:lnTo>
                    <a:pt x="3860254" y="232765"/>
                  </a:lnTo>
                  <a:lnTo>
                    <a:pt x="3840238" y="236816"/>
                  </a:lnTo>
                  <a:lnTo>
                    <a:pt x="3823881" y="247853"/>
                  </a:lnTo>
                  <a:lnTo>
                    <a:pt x="3812844" y="264210"/>
                  </a:lnTo>
                  <a:lnTo>
                    <a:pt x="3808793" y="284226"/>
                  </a:lnTo>
                  <a:lnTo>
                    <a:pt x="3808793" y="438619"/>
                  </a:lnTo>
                  <a:lnTo>
                    <a:pt x="3834523" y="438619"/>
                  </a:lnTo>
                  <a:lnTo>
                    <a:pt x="3834523" y="284226"/>
                  </a:lnTo>
                  <a:lnTo>
                    <a:pt x="3836543" y="274231"/>
                  </a:lnTo>
                  <a:lnTo>
                    <a:pt x="3842067" y="266039"/>
                  </a:lnTo>
                  <a:lnTo>
                    <a:pt x="3850246" y="260527"/>
                  </a:lnTo>
                  <a:lnTo>
                    <a:pt x="3860254" y="258495"/>
                  </a:lnTo>
                  <a:lnTo>
                    <a:pt x="3870261" y="260527"/>
                  </a:lnTo>
                  <a:lnTo>
                    <a:pt x="3878440" y="266039"/>
                  </a:lnTo>
                  <a:lnTo>
                    <a:pt x="3883964" y="274231"/>
                  </a:lnTo>
                  <a:lnTo>
                    <a:pt x="3885996" y="284226"/>
                  </a:lnTo>
                  <a:lnTo>
                    <a:pt x="3885996" y="438619"/>
                  </a:lnTo>
                  <a:lnTo>
                    <a:pt x="3911727" y="438619"/>
                  </a:lnTo>
                  <a:lnTo>
                    <a:pt x="3911727" y="284226"/>
                  </a:lnTo>
                  <a:close/>
                </a:path>
                <a:path w="4161790" h="565150">
                  <a:moveTo>
                    <a:pt x="3911727" y="116967"/>
                  </a:moveTo>
                  <a:lnTo>
                    <a:pt x="3907675" y="96951"/>
                  </a:lnTo>
                  <a:lnTo>
                    <a:pt x="3903815" y="91236"/>
                  </a:lnTo>
                  <a:lnTo>
                    <a:pt x="3896626" y="80594"/>
                  </a:lnTo>
                  <a:lnTo>
                    <a:pt x="3885996" y="73418"/>
                  </a:lnTo>
                  <a:lnTo>
                    <a:pt x="3885996" y="116967"/>
                  </a:lnTo>
                  <a:lnTo>
                    <a:pt x="3883964" y="126974"/>
                  </a:lnTo>
                  <a:lnTo>
                    <a:pt x="3878440" y="135153"/>
                  </a:lnTo>
                  <a:lnTo>
                    <a:pt x="3870261" y="140677"/>
                  </a:lnTo>
                  <a:lnTo>
                    <a:pt x="3860254" y="142697"/>
                  </a:lnTo>
                  <a:lnTo>
                    <a:pt x="3850246" y="140677"/>
                  </a:lnTo>
                  <a:lnTo>
                    <a:pt x="3842067" y="135153"/>
                  </a:lnTo>
                  <a:lnTo>
                    <a:pt x="3836543" y="126974"/>
                  </a:lnTo>
                  <a:lnTo>
                    <a:pt x="3834523" y="116967"/>
                  </a:lnTo>
                  <a:lnTo>
                    <a:pt x="3836543" y="106972"/>
                  </a:lnTo>
                  <a:lnTo>
                    <a:pt x="3842067" y="98780"/>
                  </a:lnTo>
                  <a:lnTo>
                    <a:pt x="3850246" y="93268"/>
                  </a:lnTo>
                  <a:lnTo>
                    <a:pt x="3860254" y="91236"/>
                  </a:lnTo>
                  <a:lnTo>
                    <a:pt x="3870261" y="93268"/>
                  </a:lnTo>
                  <a:lnTo>
                    <a:pt x="3878440" y="98780"/>
                  </a:lnTo>
                  <a:lnTo>
                    <a:pt x="3883964" y="106972"/>
                  </a:lnTo>
                  <a:lnTo>
                    <a:pt x="3885996" y="116967"/>
                  </a:lnTo>
                  <a:lnTo>
                    <a:pt x="3885996" y="73418"/>
                  </a:lnTo>
                  <a:lnTo>
                    <a:pt x="3880269" y="69545"/>
                  </a:lnTo>
                  <a:lnTo>
                    <a:pt x="3860254" y="65493"/>
                  </a:lnTo>
                  <a:lnTo>
                    <a:pt x="3840238" y="69545"/>
                  </a:lnTo>
                  <a:lnTo>
                    <a:pt x="3823881" y="80594"/>
                  </a:lnTo>
                  <a:lnTo>
                    <a:pt x="3812844" y="96951"/>
                  </a:lnTo>
                  <a:lnTo>
                    <a:pt x="3808793" y="116967"/>
                  </a:lnTo>
                  <a:lnTo>
                    <a:pt x="3812844" y="136982"/>
                  </a:lnTo>
                  <a:lnTo>
                    <a:pt x="3823881" y="153339"/>
                  </a:lnTo>
                  <a:lnTo>
                    <a:pt x="3840238" y="164376"/>
                  </a:lnTo>
                  <a:lnTo>
                    <a:pt x="3860254" y="168427"/>
                  </a:lnTo>
                  <a:lnTo>
                    <a:pt x="3880269" y="164376"/>
                  </a:lnTo>
                  <a:lnTo>
                    <a:pt x="3896626" y="153339"/>
                  </a:lnTo>
                  <a:lnTo>
                    <a:pt x="3903815" y="142697"/>
                  </a:lnTo>
                  <a:lnTo>
                    <a:pt x="3907675" y="136982"/>
                  </a:lnTo>
                  <a:lnTo>
                    <a:pt x="3911727" y="116967"/>
                  </a:lnTo>
                  <a:close/>
                </a:path>
                <a:path w="4161790" h="565150">
                  <a:moveTo>
                    <a:pt x="4040390" y="284226"/>
                  </a:moveTo>
                  <a:lnTo>
                    <a:pt x="4036339" y="264210"/>
                  </a:lnTo>
                  <a:lnTo>
                    <a:pt x="4032478" y="258495"/>
                  </a:lnTo>
                  <a:lnTo>
                    <a:pt x="4025290" y="247853"/>
                  </a:lnTo>
                  <a:lnTo>
                    <a:pt x="4008932" y="236816"/>
                  </a:lnTo>
                  <a:lnTo>
                    <a:pt x="3988917" y="232765"/>
                  </a:lnTo>
                  <a:lnTo>
                    <a:pt x="3968902" y="236816"/>
                  </a:lnTo>
                  <a:lnTo>
                    <a:pt x="3952544" y="247853"/>
                  </a:lnTo>
                  <a:lnTo>
                    <a:pt x="3941508" y="264210"/>
                  </a:lnTo>
                  <a:lnTo>
                    <a:pt x="3937457" y="284226"/>
                  </a:lnTo>
                  <a:lnTo>
                    <a:pt x="3937457" y="438619"/>
                  </a:lnTo>
                  <a:lnTo>
                    <a:pt x="3963187" y="438619"/>
                  </a:lnTo>
                  <a:lnTo>
                    <a:pt x="3963187" y="284226"/>
                  </a:lnTo>
                  <a:lnTo>
                    <a:pt x="3965206" y="274231"/>
                  </a:lnTo>
                  <a:lnTo>
                    <a:pt x="3970731" y="266039"/>
                  </a:lnTo>
                  <a:lnTo>
                    <a:pt x="3978910" y="260527"/>
                  </a:lnTo>
                  <a:lnTo>
                    <a:pt x="3988917" y="258495"/>
                  </a:lnTo>
                  <a:lnTo>
                    <a:pt x="3998912" y="260527"/>
                  </a:lnTo>
                  <a:lnTo>
                    <a:pt x="4007104" y="266039"/>
                  </a:lnTo>
                  <a:lnTo>
                    <a:pt x="4012615" y="274231"/>
                  </a:lnTo>
                  <a:lnTo>
                    <a:pt x="4014647" y="284226"/>
                  </a:lnTo>
                  <a:lnTo>
                    <a:pt x="4014647" y="438619"/>
                  </a:lnTo>
                  <a:lnTo>
                    <a:pt x="4040390" y="438619"/>
                  </a:lnTo>
                  <a:lnTo>
                    <a:pt x="4040390" y="284226"/>
                  </a:lnTo>
                  <a:close/>
                </a:path>
                <a:path w="4161790" h="565150">
                  <a:moveTo>
                    <a:pt x="4078986" y="464350"/>
                  </a:moveTo>
                  <a:lnTo>
                    <a:pt x="3641534" y="464350"/>
                  </a:lnTo>
                  <a:lnTo>
                    <a:pt x="3641534" y="490080"/>
                  </a:lnTo>
                  <a:lnTo>
                    <a:pt x="4078986" y="490080"/>
                  </a:lnTo>
                  <a:lnTo>
                    <a:pt x="4078986" y="464350"/>
                  </a:lnTo>
                  <a:close/>
                </a:path>
                <a:path w="4161790" h="565150">
                  <a:moveTo>
                    <a:pt x="4104716" y="515823"/>
                  </a:moveTo>
                  <a:lnTo>
                    <a:pt x="3615804" y="515823"/>
                  </a:lnTo>
                  <a:lnTo>
                    <a:pt x="3615804" y="541553"/>
                  </a:lnTo>
                  <a:lnTo>
                    <a:pt x="4104716" y="541553"/>
                  </a:lnTo>
                  <a:lnTo>
                    <a:pt x="4104716" y="515823"/>
                  </a:lnTo>
                  <a:close/>
                </a:path>
                <a:path w="4161790" h="565150">
                  <a:moveTo>
                    <a:pt x="4143311" y="232765"/>
                  </a:moveTo>
                  <a:lnTo>
                    <a:pt x="4066121" y="232765"/>
                  </a:lnTo>
                  <a:lnTo>
                    <a:pt x="4066121" y="438619"/>
                  </a:lnTo>
                  <a:lnTo>
                    <a:pt x="4091851" y="438619"/>
                  </a:lnTo>
                  <a:lnTo>
                    <a:pt x="4091851" y="258495"/>
                  </a:lnTo>
                  <a:lnTo>
                    <a:pt x="4117581" y="258495"/>
                  </a:lnTo>
                  <a:lnTo>
                    <a:pt x="4117581" y="541553"/>
                  </a:lnTo>
                  <a:lnTo>
                    <a:pt x="4143311" y="541553"/>
                  </a:lnTo>
                  <a:lnTo>
                    <a:pt x="4143311" y="258495"/>
                  </a:lnTo>
                  <a:lnTo>
                    <a:pt x="4143311" y="232765"/>
                  </a:lnTo>
                  <a:close/>
                </a:path>
                <a:path w="4161790" h="565150">
                  <a:moveTo>
                    <a:pt x="4143311" y="181292"/>
                  </a:moveTo>
                  <a:lnTo>
                    <a:pt x="3577196" y="181292"/>
                  </a:lnTo>
                  <a:lnTo>
                    <a:pt x="3577196" y="207022"/>
                  </a:lnTo>
                  <a:lnTo>
                    <a:pt x="4143311" y="207022"/>
                  </a:lnTo>
                  <a:lnTo>
                    <a:pt x="4143311" y="181292"/>
                  </a:lnTo>
                  <a:close/>
                </a:path>
                <a:path w="4161790" h="565150">
                  <a:moveTo>
                    <a:pt x="4161307" y="130898"/>
                  </a:moveTo>
                  <a:lnTo>
                    <a:pt x="3924795" y="28067"/>
                  </a:lnTo>
                  <a:lnTo>
                    <a:pt x="3860254" y="0"/>
                  </a:lnTo>
                  <a:lnTo>
                    <a:pt x="3559200" y="130898"/>
                  </a:lnTo>
                  <a:lnTo>
                    <a:pt x="3569462" y="154495"/>
                  </a:lnTo>
                  <a:lnTo>
                    <a:pt x="3860254" y="28067"/>
                  </a:lnTo>
                  <a:lnTo>
                    <a:pt x="4151058" y="154495"/>
                  </a:lnTo>
                  <a:lnTo>
                    <a:pt x="4161307" y="130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033132" y="749375"/>
              <a:ext cx="2527935" cy="895350"/>
            </a:xfrm>
            <a:custGeom>
              <a:avLst/>
              <a:gdLst/>
              <a:ahLst/>
              <a:cxnLst/>
              <a:rect l="l" t="t" r="r" b="b"/>
              <a:pathLst>
                <a:path w="2527934" h="895350">
                  <a:moveTo>
                    <a:pt x="332828" y="48145"/>
                  </a:moveTo>
                  <a:lnTo>
                    <a:pt x="331533" y="40436"/>
                  </a:lnTo>
                  <a:lnTo>
                    <a:pt x="327825" y="34582"/>
                  </a:lnTo>
                  <a:lnTo>
                    <a:pt x="321983" y="30886"/>
                  </a:lnTo>
                  <a:lnTo>
                    <a:pt x="314261" y="29578"/>
                  </a:lnTo>
                  <a:lnTo>
                    <a:pt x="18567" y="29578"/>
                  </a:lnTo>
                  <a:lnTo>
                    <a:pt x="10845" y="30886"/>
                  </a:lnTo>
                  <a:lnTo>
                    <a:pt x="4991" y="34582"/>
                  </a:lnTo>
                  <a:lnTo>
                    <a:pt x="1295" y="40436"/>
                  </a:lnTo>
                  <a:lnTo>
                    <a:pt x="0" y="48145"/>
                  </a:lnTo>
                  <a:lnTo>
                    <a:pt x="0" y="510984"/>
                  </a:lnTo>
                  <a:lnTo>
                    <a:pt x="1295" y="518718"/>
                  </a:lnTo>
                  <a:lnTo>
                    <a:pt x="4991" y="524560"/>
                  </a:lnTo>
                  <a:lnTo>
                    <a:pt x="10845" y="528269"/>
                  </a:lnTo>
                  <a:lnTo>
                    <a:pt x="18567" y="529551"/>
                  </a:lnTo>
                  <a:lnTo>
                    <a:pt x="146418" y="529551"/>
                  </a:lnTo>
                  <a:lnTo>
                    <a:pt x="164985" y="370992"/>
                  </a:lnTo>
                  <a:lnTo>
                    <a:pt x="289979" y="370992"/>
                  </a:lnTo>
                  <a:lnTo>
                    <a:pt x="297700" y="369697"/>
                  </a:lnTo>
                  <a:lnTo>
                    <a:pt x="303542" y="366001"/>
                  </a:lnTo>
                  <a:lnTo>
                    <a:pt x="307251" y="360146"/>
                  </a:lnTo>
                  <a:lnTo>
                    <a:pt x="308546" y="352425"/>
                  </a:lnTo>
                  <a:lnTo>
                    <a:pt x="308546" y="250278"/>
                  </a:lnTo>
                  <a:lnTo>
                    <a:pt x="289979" y="231711"/>
                  </a:lnTo>
                  <a:lnTo>
                    <a:pt x="288556" y="231711"/>
                  </a:lnTo>
                  <a:lnTo>
                    <a:pt x="164985" y="240995"/>
                  </a:lnTo>
                  <a:lnTo>
                    <a:pt x="164985" y="164579"/>
                  </a:lnTo>
                  <a:lnTo>
                    <a:pt x="314261" y="164579"/>
                  </a:lnTo>
                  <a:lnTo>
                    <a:pt x="321983" y="163283"/>
                  </a:lnTo>
                  <a:lnTo>
                    <a:pt x="327825" y="159575"/>
                  </a:lnTo>
                  <a:lnTo>
                    <a:pt x="331533" y="153733"/>
                  </a:lnTo>
                  <a:lnTo>
                    <a:pt x="332828" y="145999"/>
                  </a:lnTo>
                  <a:lnTo>
                    <a:pt x="332828" y="48145"/>
                  </a:lnTo>
                  <a:close/>
                </a:path>
                <a:path w="2527934" h="895350">
                  <a:moveTo>
                    <a:pt x="719226" y="48145"/>
                  </a:moveTo>
                  <a:lnTo>
                    <a:pt x="717931" y="40436"/>
                  </a:lnTo>
                  <a:lnTo>
                    <a:pt x="714222" y="34582"/>
                  </a:lnTo>
                  <a:lnTo>
                    <a:pt x="708380" y="30886"/>
                  </a:lnTo>
                  <a:lnTo>
                    <a:pt x="700659" y="29578"/>
                  </a:lnTo>
                  <a:lnTo>
                    <a:pt x="404964" y="29578"/>
                  </a:lnTo>
                  <a:lnTo>
                    <a:pt x="397243" y="30886"/>
                  </a:lnTo>
                  <a:lnTo>
                    <a:pt x="391388" y="34582"/>
                  </a:lnTo>
                  <a:lnTo>
                    <a:pt x="387692" y="40436"/>
                  </a:lnTo>
                  <a:lnTo>
                    <a:pt x="386397" y="48145"/>
                  </a:lnTo>
                  <a:lnTo>
                    <a:pt x="386397" y="510984"/>
                  </a:lnTo>
                  <a:lnTo>
                    <a:pt x="387692" y="518718"/>
                  </a:lnTo>
                  <a:lnTo>
                    <a:pt x="391388" y="524560"/>
                  </a:lnTo>
                  <a:lnTo>
                    <a:pt x="397243" y="528269"/>
                  </a:lnTo>
                  <a:lnTo>
                    <a:pt x="404964" y="529551"/>
                  </a:lnTo>
                  <a:lnTo>
                    <a:pt x="700659" y="529551"/>
                  </a:lnTo>
                  <a:lnTo>
                    <a:pt x="708380" y="528269"/>
                  </a:lnTo>
                  <a:lnTo>
                    <a:pt x="714222" y="524560"/>
                  </a:lnTo>
                  <a:lnTo>
                    <a:pt x="717931" y="518718"/>
                  </a:lnTo>
                  <a:lnTo>
                    <a:pt x="719226" y="510984"/>
                  </a:lnTo>
                  <a:lnTo>
                    <a:pt x="719226" y="410984"/>
                  </a:lnTo>
                  <a:lnTo>
                    <a:pt x="551383" y="399554"/>
                  </a:lnTo>
                  <a:lnTo>
                    <a:pt x="551383" y="348843"/>
                  </a:lnTo>
                  <a:lnTo>
                    <a:pt x="676376" y="348843"/>
                  </a:lnTo>
                  <a:lnTo>
                    <a:pt x="684098" y="347560"/>
                  </a:lnTo>
                  <a:lnTo>
                    <a:pt x="689940" y="343852"/>
                  </a:lnTo>
                  <a:lnTo>
                    <a:pt x="693648" y="338010"/>
                  </a:lnTo>
                  <a:lnTo>
                    <a:pt x="694944" y="330276"/>
                  </a:lnTo>
                  <a:lnTo>
                    <a:pt x="694944" y="232422"/>
                  </a:lnTo>
                  <a:lnTo>
                    <a:pt x="693648" y="224701"/>
                  </a:lnTo>
                  <a:lnTo>
                    <a:pt x="689940" y="218859"/>
                  </a:lnTo>
                  <a:lnTo>
                    <a:pt x="684098" y="215150"/>
                  </a:lnTo>
                  <a:lnTo>
                    <a:pt x="676376" y="213855"/>
                  </a:lnTo>
                  <a:lnTo>
                    <a:pt x="551383" y="213855"/>
                  </a:lnTo>
                  <a:lnTo>
                    <a:pt x="551383" y="164579"/>
                  </a:lnTo>
                  <a:lnTo>
                    <a:pt x="700659" y="164579"/>
                  </a:lnTo>
                  <a:lnTo>
                    <a:pt x="708380" y="163283"/>
                  </a:lnTo>
                  <a:lnTo>
                    <a:pt x="714222" y="159575"/>
                  </a:lnTo>
                  <a:lnTo>
                    <a:pt x="717931" y="153733"/>
                  </a:lnTo>
                  <a:lnTo>
                    <a:pt x="719226" y="145999"/>
                  </a:lnTo>
                  <a:lnTo>
                    <a:pt x="719226" y="48145"/>
                  </a:lnTo>
                  <a:close/>
                </a:path>
                <a:path w="2527934" h="895350">
                  <a:moveTo>
                    <a:pt x="1191323" y="512381"/>
                  </a:moveTo>
                  <a:lnTo>
                    <a:pt x="1185633" y="500265"/>
                  </a:lnTo>
                  <a:lnTo>
                    <a:pt x="1099832" y="374561"/>
                  </a:lnTo>
                  <a:lnTo>
                    <a:pt x="1082776" y="349567"/>
                  </a:lnTo>
                  <a:lnTo>
                    <a:pt x="1143482" y="308889"/>
                  </a:lnTo>
                  <a:lnTo>
                    <a:pt x="1177925" y="250151"/>
                  </a:lnTo>
                  <a:lnTo>
                    <a:pt x="1178839" y="245999"/>
                  </a:lnTo>
                  <a:lnTo>
                    <a:pt x="1185291" y="217131"/>
                  </a:lnTo>
                  <a:lnTo>
                    <a:pt x="1180312" y="150012"/>
                  </a:lnTo>
                  <a:lnTo>
                    <a:pt x="1149083" y="89750"/>
                  </a:lnTo>
                  <a:lnTo>
                    <a:pt x="1091565" y="46278"/>
                  </a:lnTo>
                  <a:lnTo>
                    <a:pt x="1052957" y="33972"/>
                  </a:lnTo>
                  <a:lnTo>
                    <a:pt x="1019200" y="30695"/>
                  </a:lnTo>
                  <a:lnTo>
                    <a:pt x="1019200" y="183007"/>
                  </a:lnTo>
                  <a:lnTo>
                    <a:pt x="1018882" y="211556"/>
                  </a:lnTo>
                  <a:lnTo>
                    <a:pt x="1002360" y="235635"/>
                  </a:lnTo>
                  <a:lnTo>
                    <a:pt x="969937" y="245999"/>
                  </a:lnTo>
                  <a:lnTo>
                    <a:pt x="948499" y="245999"/>
                  </a:lnTo>
                  <a:lnTo>
                    <a:pt x="948499" y="149580"/>
                  </a:lnTo>
                  <a:lnTo>
                    <a:pt x="969937" y="149580"/>
                  </a:lnTo>
                  <a:lnTo>
                    <a:pt x="1002982" y="159270"/>
                  </a:lnTo>
                  <a:lnTo>
                    <a:pt x="1019200" y="183007"/>
                  </a:lnTo>
                  <a:lnTo>
                    <a:pt x="1019200" y="30695"/>
                  </a:lnTo>
                  <a:lnTo>
                    <a:pt x="1007783" y="29578"/>
                  </a:lnTo>
                  <a:lnTo>
                    <a:pt x="802081" y="29578"/>
                  </a:lnTo>
                  <a:lnTo>
                    <a:pt x="794359" y="30886"/>
                  </a:lnTo>
                  <a:lnTo>
                    <a:pt x="788504" y="34582"/>
                  </a:lnTo>
                  <a:lnTo>
                    <a:pt x="784809" y="40436"/>
                  </a:lnTo>
                  <a:lnTo>
                    <a:pt x="783513" y="48145"/>
                  </a:lnTo>
                  <a:lnTo>
                    <a:pt x="783513" y="510984"/>
                  </a:lnTo>
                  <a:lnTo>
                    <a:pt x="784809" y="518718"/>
                  </a:lnTo>
                  <a:lnTo>
                    <a:pt x="788504" y="524560"/>
                  </a:lnTo>
                  <a:lnTo>
                    <a:pt x="794359" y="528269"/>
                  </a:lnTo>
                  <a:lnTo>
                    <a:pt x="802081" y="529551"/>
                  </a:lnTo>
                  <a:lnTo>
                    <a:pt x="929932" y="529551"/>
                  </a:lnTo>
                  <a:lnTo>
                    <a:pt x="948499" y="374561"/>
                  </a:lnTo>
                  <a:lnTo>
                    <a:pt x="1023493" y="525272"/>
                  </a:lnTo>
                  <a:lnTo>
                    <a:pt x="1029931" y="529551"/>
                  </a:lnTo>
                  <a:lnTo>
                    <a:pt x="1170635" y="529551"/>
                  </a:lnTo>
                  <a:lnTo>
                    <a:pt x="1183424" y="527494"/>
                  </a:lnTo>
                  <a:lnTo>
                    <a:pt x="1190447" y="521614"/>
                  </a:lnTo>
                  <a:lnTo>
                    <a:pt x="1191323" y="512381"/>
                  </a:lnTo>
                  <a:close/>
                </a:path>
                <a:path w="2527934" h="895350">
                  <a:moveTo>
                    <a:pt x="1303007" y="621512"/>
                  </a:moveTo>
                  <a:lnTo>
                    <a:pt x="1301686" y="620191"/>
                  </a:lnTo>
                  <a:lnTo>
                    <a:pt x="1242733" y="620191"/>
                  </a:lnTo>
                  <a:lnTo>
                    <a:pt x="1241412" y="621512"/>
                  </a:lnTo>
                  <a:lnTo>
                    <a:pt x="1241412" y="711377"/>
                  </a:lnTo>
                  <a:lnTo>
                    <a:pt x="1242733" y="712698"/>
                  </a:lnTo>
                  <a:lnTo>
                    <a:pt x="1270622" y="712698"/>
                  </a:lnTo>
                  <a:lnTo>
                    <a:pt x="1271943" y="711377"/>
                  </a:lnTo>
                  <a:lnTo>
                    <a:pt x="1271943" y="683361"/>
                  </a:lnTo>
                  <a:lnTo>
                    <a:pt x="1297190" y="683361"/>
                  </a:lnTo>
                  <a:lnTo>
                    <a:pt x="1298511" y="682040"/>
                  </a:lnTo>
                  <a:lnTo>
                    <a:pt x="1298511" y="659307"/>
                  </a:lnTo>
                  <a:lnTo>
                    <a:pt x="1298511" y="658914"/>
                  </a:lnTo>
                  <a:lnTo>
                    <a:pt x="1297190" y="657593"/>
                  </a:lnTo>
                  <a:lnTo>
                    <a:pt x="1294815" y="657593"/>
                  </a:lnTo>
                  <a:lnTo>
                    <a:pt x="1271943" y="659307"/>
                  </a:lnTo>
                  <a:lnTo>
                    <a:pt x="1271943" y="645160"/>
                  </a:lnTo>
                  <a:lnTo>
                    <a:pt x="1301686" y="645160"/>
                  </a:lnTo>
                  <a:lnTo>
                    <a:pt x="1303007" y="643839"/>
                  </a:lnTo>
                  <a:lnTo>
                    <a:pt x="1303007" y="621512"/>
                  </a:lnTo>
                  <a:close/>
                </a:path>
                <a:path w="2527934" h="895350">
                  <a:moveTo>
                    <a:pt x="1318082" y="889177"/>
                  </a:moveTo>
                  <a:lnTo>
                    <a:pt x="1299946" y="862609"/>
                  </a:lnTo>
                  <a:lnTo>
                    <a:pt x="1296797" y="857986"/>
                  </a:lnTo>
                  <a:lnTo>
                    <a:pt x="1312583" y="843940"/>
                  </a:lnTo>
                  <a:lnTo>
                    <a:pt x="1313345" y="838822"/>
                  </a:lnTo>
                  <a:lnTo>
                    <a:pt x="1315529" y="824115"/>
                  </a:lnTo>
                  <a:lnTo>
                    <a:pt x="1313776" y="820978"/>
                  </a:lnTo>
                  <a:lnTo>
                    <a:pt x="1305648" y="806437"/>
                  </a:lnTo>
                  <a:lnTo>
                    <a:pt x="1285379" y="799617"/>
                  </a:lnTo>
                  <a:lnTo>
                    <a:pt x="1285379" y="829805"/>
                  </a:lnTo>
                  <a:lnTo>
                    <a:pt x="1282954" y="835964"/>
                  </a:lnTo>
                  <a:lnTo>
                    <a:pt x="1275918" y="838822"/>
                  </a:lnTo>
                  <a:lnTo>
                    <a:pt x="1271955" y="838822"/>
                  </a:lnTo>
                  <a:lnTo>
                    <a:pt x="1271955" y="820978"/>
                  </a:lnTo>
                  <a:lnTo>
                    <a:pt x="1275918" y="820978"/>
                  </a:lnTo>
                  <a:lnTo>
                    <a:pt x="1283068" y="823696"/>
                  </a:lnTo>
                  <a:lnTo>
                    <a:pt x="1285379" y="829805"/>
                  </a:lnTo>
                  <a:lnTo>
                    <a:pt x="1285379" y="799617"/>
                  </a:lnTo>
                  <a:lnTo>
                    <a:pt x="1282928" y="798779"/>
                  </a:lnTo>
                  <a:lnTo>
                    <a:pt x="1242745" y="798779"/>
                  </a:lnTo>
                  <a:lnTo>
                    <a:pt x="1241425" y="800100"/>
                  </a:lnTo>
                  <a:lnTo>
                    <a:pt x="1241425" y="889977"/>
                  </a:lnTo>
                  <a:lnTo>
                    <a:pt x="1242745" y="891298"/>
                  </a:lnTo>
                  <a:lnTo>
                    <a:pt x="1270635" y="891298"/>
                  </a:lnTo>
                  <a:lnTo>
                    <a:pt x="1271955" y="889977"/>
                  </a:lnTo>
                  <a:lnTo>
                    <a:pt x="1271955" y="862609"/>
                  </a:lnTo>
                  <a:lnTo>
                    <a:pt x="1285836" y="890498"/>
                  </a:lnTo>
                  <a:lnTo>
                    <a:pt x="1287018" y="891298"/>
                  </a:lnTo>
                  <a:lnTo>
                    <a:pt x="1316888" y="891298"/>
                  </a:lnTo>
                  <a:lnTo>
                    <a:pt x="1318082" y="889177"/>
                  </a:lnTo>
                  <a:close/>
                </a:path>
                <a:path w="2527934" h="895350">
                  <a:moveTo>
                    <a:pt x="1371206" y="800100"/>
                  </a:moveTo>
                  <a:lnTo>
                    <a:pt x="1369885" y="798779"/>
                  </a:lnTo>
                  <a:lnTo>
                    <a:pt x="1341996" y="798779"/>
                  </a:lnTo>
                  <a:lnTo>
                    <a:pt x="1340675" y="800100"/>
                  </a:lnTo>
                  <a:lnTo>
                    <a:pt x="1340675" y="889977"/>
                  </a:lnTo>
                  <a:lnTo>
                    <a:pt x="1341996" y="891298"/>
                  </a:lnTo>
                  <a:lnTo>
                    <a:pt x="1369885" y="891298"/>
                  </a:lnTo>
                  <a:lnTo>
                    <a:pt x="1371206" y="889977"/>
                  </a:lnTo>
                  <a:lnTo>
                    <a:pt x="1371206" y="800100"/>
                  </a:lnTo>
                  <a:close/>
                </a:path>
                <a:path w="2527934" h="895350">
                  <a:moveTo>
                    <a:pt x="1401864" y="364045"/>
                  </a:moveTo>
                  <a:lnTo>
                    <a:pt x="1316456" y="364045"/>
                  </a:lnTo>
                  <a:lnTo>
                    <a:pt x="1314907" y="364045"/>
                  </a:lnTo>
                  <a:lnTo>
                    <a:pt x="1314792" y="365455"/>
                  </a:lnTo>
                  <a:lnTo>
                    <a:pt x="1315034" y="362381"/>
                  </a:lnTo>
                  <a:lnTo>
                    <a:pt x="1317980" y="308737"/>
                  </a:lnTo>
                  <a:lnTo>
                    <a:pt x="1324140" y="254698"/>
                  </a:lnTo>
                  <a:lnTo>
                    <a:pt x="1332801" y="200609"/>
                  </a:lnTo>
                  <a:lnTo>
                    <a:pt x="1343240" y="146773"/>
                  </a:lnTo>
                  <a:lnTo>
                    <a:pt x="1354759" y="93548"/>
                  </a:lnTo>
                  <a:lnTo>
                    <a:pt x="1366634" y="41249"/>
                  </a:lnTo>
                  <a:lnTo>
                    <a:pt x="1366227" y="25374"/>
                  </a:lnTo>
                  <a:lnTo>
                    <a:pt x="1359204" y="12611"/>
                  </a:lnTo>
                  <a:lnTo>
                    <a:pt x="1347800" y="3848"/>
                  </a:lnTo>
                  <a:lnTo>
                    <a:pt x="1334262" y="0"/>
                  </a:lnTo>
                  <a:lnTo>
                    <a:pt x="1326184" y="825"/>
                  </a:lnTo>
                  <a:lnTo>
                    <a:pt x="1296238" y="73787"/>
                  </a:lnTo>
                  <a:lnTo>
                    <a:pt x="1285405" y="126695"/>
                  </a:lnTo>
                  <a:lnTo>
                    <a:pt x="1275588" y="179844"/>
                  </a:lnTo>
                  <a:lnTo>
                    <a:pt x="1267040" y="233235"/>
                  </a:lnTo>
                  <a:lnTo>
                    <a:pt x="1260030" y="286829"/>
                  </a:lnTo>
                  <a:lnTo>
                    <a:pt x="1254810" y="340601"/>
                  </a:lnTo>
                  <a:lnTo>
                    <a:pt x="1253312" y="372313"/>
                  </a:lnTo>
                  <a:lnTo>
                    <a:pt x="1256525" y="404812"/>
                  </a:lnTo>
                  <a:lnTo>
                    <a:pt x="1269263" y="430809"/>
                  </a:lnTo>
                  <a:lnTo>
                    <a:pt x="1296301" y="442976"/>
                  </a:lnTo>
                  <a:lnTo>
                    <a:pt x="1305534" y="443699"/>
                  </a:lnTo>
                  <a:lnTo>
                    <a:pt x="1346415" y="426021"/>
                  </a:lnTo>
                  <a:lnTo>
                    <a:pt x="1385557" y="386130"/>
                  </a:lnTo>
                  <a:lnTo>
                    <a:pt x="1400822" y="365455"/>
                  </a:lnTo>
                  <a:lnTo>
                    <a:pt x="1401864" y="364045"/>
                  </a:lnTo>
                  <a:close/>
                </a:path>
                <a:path w="2527934" h="895350">
                  <a:moveTo>
                    <a:pt x="1407668" y="710844"/>
                  </a:moveTo>
                  <a:lnTo>
                    <a:pt x="1406486" y="708075"/>
                  </a:lnTo>
                  <a:lnTo>
                    <a:pt x="1402816" y="698563"/>
                  </a:lnTo>
                  <a:lnTo>
                    <a:pt x="1393177" y="673582"/>
                  </a:lnTo>
                  <a:lnTo>
                    <a:pt x="1387055" y="657720"/>
                  </a:lnTo>
                  <a:lnTo>
                    <a:pt x="1373441" y="622439"/>
                  </a:lnTo>
                  <a:lnTo>
                    <a:pt x="1373047" y="621106"/>
                  </a:lnTo>
                  <a:lnTo>
                    <a:pt x="1371727" y="620191"/>
                  </a:lnTo>
                  <a:lnTo>
                    <a:pt x="1366443" y="620191"/>
                  </a:lnTo>
                  <a:lnTo>
                    <a:pt x="1366443" y="673582"/>
                  </a:lnTo>
                  <a:lnTo>
                    <a:pt x="1357185" y="673582"/>
                  </a:lnTo>
                  <a:lnTo>
                    <a:pt x="1361808" y="657720"/>
                  </a:lnTo>
                  <a:lnTo>
                    <a:pt x="1366443" y="673582"/>
                  </a:lnTo>
                  <a:lnTo>
                    <a:pt x="1366443" y="620191"/>
                  </a:lnTo>
                  <a:lnTo>
                    <a:pt x="1351902" y="620191"/>
                  </a:lnTo>
                  <a:lnTo>
                    <a:pt x="1350581" y="621106"/>
                  </a:lnTo>
                  <a:lnTo>
                    <a:pt x="1350187" y="622439"/>
                  </a:lnTo>
                  <a:lnTo>
                    <a:pt x="1317142" y="708075"/>
                  </a:lnTo>
                  <a:lnTo>
                    <a:pt x="1315961" y="710844"/>
                  </a:lnTo>
                  <a:lnTo>
                    <a:pt x="1317282" y="712698"/>
                  </a:lnTo>
                  <a:lnTo>
                    <a:pt x="1344891" y="712698"/>
                  </a:lnTo>
                  <a:lnTo>
                    <a:pt x="1346212" y="711644"/>
                  </a:lnTo>
                  <a:lnTo>
                    <a:pt x="1346619" y="710184"/>
                  </a:lnTo>
                  <a:lnTo>
                    <a:pt x="1350048" y="698563"/>
                  </a:lnTo>
                  <a:lnTo>
                    <a:pt x="1373581" y="698563"/>
                  </a:lnTo>
                  <a:lnTo>
                    <a:pt x="1377010" y="710184"/>
                  </a:lnTo>
                  <a:lnTo>
                    <a:pt x="1377403" y="711644"/>
                  </a:lnTo>
                  <a:lnTo>
                    <a:pt x="1378724" y="712698"/>
                  </a:lnTo>
                  <a:lnTo>
                    <a:pt x="1406347" y="712698"/>
                  </a:lnTo>
                  <a:lnTo>
                    <a:pt x="1407668" y="710844"/>
                  </a:lnTo>
                  <a:close/>
                </a:path>
                <a:path w="2527934" h="895350">
                  <a:moveTo>
                    <a:pt x="1472171" y="862749"/>
                  </a:moveTo>
                  <a:lnTo>
                    <a:pt x="1470037" y="853490"/>
                  </a:lnTo>
                  <a:lnTo>
                    <a:pt x="1464208" y="846061"/>
                  </a:lnTo>
                  <a:lnTo>
                    <a:pt x="1455559" y="840079"/>
                  </a:lnTo>
                  <a:lnTo>
                    <a:pt x="1438605" y="832218"/>
                  </a:lnTo>
                  <a:lnTo>
                    <a:pt x="1436090" y="830770"/>
                  </a:lnTo>
                  <a:lnTo>
                    <a:pt x="1427632" y="826008"/>
                  </a:lnTo>
                  <a:lnTo>
                    <a:pt x="1430020" y="820318"/>
                  </a:lnTo>
                  <a:lnTo>
                    <a:pt x="1442173" y="820318"/>
                  </a:lnTo>
                  <a:lnTo>
                    <a:pt x="1448650" y="822439"/>
                  </a:lnTo>
                  <a:lnTo>
                    <a:pt x="1455648" y="827989"/>
                  </a:lnTo>
                  <a:lnTo>
                    <a:pt x="1456448" y="828649"/>
                  </a:lnTo>
                  <a:lnTo>
                    <a:pt x="1457375" y="829043"/>
                  </a:lnTo>
                  <a:lnTo>
                    <a:pt x="1459357" y="829043"/>
                  </a:lnTo>
                  <a:lnTo>
                    <a:pt x="1460284" y="828382"/>
                  </a:lnTo>
                  <a:lnTo>
                    <a:pt x="1461071" y="827201"/>
                  </a:lnTo>
                  <a:lnTo>
                    <a:pt x="1465440" y="820318"/>
                  </a:lnTo>
                  <a:lnTo>
                    <a:pt x="1471650" y="810539"/>
                  </a:lnTo>
                  <a:lnTo>
                    <a:pt x="1435823" y="795350"/>
                  </a:lnTo>
                  <a:lnTo>
                    <a:pt x="1422133" y="797547"/>
                  </a:lnTo>
                  <a:lnTo>
                    <a:pt x="1410728" y="803859"/>
                  </a:lnTo>
                  <a:lnTo>
                    <a:pt x="1402905" y="813917"/>
                  </a:lnTo>
                  <a:lnTo>
                    <a:pt x="1400009" y="827328"/>
                  </a:lnTo>
                  <a:lnTo>
                    <a:pt x="1402156" y="836587"/>
                  </a:lnTo>
                  <a:lnTo>
                    <a:pt x="1408023" y="844016"/>
                  </a:lnTo>
                  <a:lnTo>
                    <a:pt x="1416672" y="849998"/>
                  </a:lnTo>
                  <a:lnTo>
                    <a:pt x="1427238" y="854951"/>
                  </a:lnTo>
                  <a:lnTo>
                    <a:pt x="1430540" y="856399"/>
                  </a:lnTo>
                  <a:lnTo>
                    <a:pt x="1433715" y="857859"/>
                  </a:lnTo>
                  <a:lnTo>
                    <a:pt x="1436230" y="859307"/>
                  </a:lnTo>
                  <a:lnTo>
                    <a:pt x="1444282" y="863803"/>
                  </a:lnTo>
                  <a:lnTo>
                    <a:pt x="1441386" y="868426"/>
                  </a:lnTo>
                  <a:lnTo>
                    <a:pt x="1428026" y="868426"/>
                  </a:lnTo>
                  <a:lnTo>
                    <a:pt x="1419974" y="866051"/>
                  </a:lnTo>
                  <a:lnTo>
                    <a:pt x="1411643" y="859840"/>
                  </a:lnTo>
                  <a:lnTo>
                    <a:pt x="1410855" y="859180"/>
                  </a:lnTo>
                  <a:lnTo>
                    <a:pt x="1410055" y="858913"/>
                  </a:lnTo>
                  <a:lnTo>
                    <a:pt x="1408214" y="858913"/>
                  </a:lnTo>
                  <a:lnTo>
                    <a:pt x="1407287" y="859447"/>
                  </a:lnTo>
                  <a:lnTo>
                    <a:pt x="1406486" y="860628"/>
                  </a:lnTo>
                  <a:lnTo>
                    <a:pt x="1395780" y="877544"/>
                  </a:lnTo>
                  <a:lnTo>
                    <a:pt x="1396047" y="879271"/>
                  </a:lnTo>
                  <a:lnTo>
                    <a:pt x="1436484" y="894727"/>
                  </a:lnTo>
                  <a:lnTo>
                    <a:pt x="1450086" y="892543"/>
                  </a:lnTo>
                  <a:lnTo>
                    <a:pt x="1461465" y="886218"/>
                  </a:lnTo>
                  <a:lnTo>
                    <a:pt x="1469263" y="876160"/>
                  </a:lnTo>
                  <a:lnTo>
                    <a:pt x="1470939" y="868426"/>
                  </a:lnTo>
                  <a:lnTo>
                    <a:pt x="1472171" y="862749"/>
                  </a:lnTo>
                  <a:close/>
                </a:path>
                <a:path w="2527934" h="895350">
                  <a:moveTo>
                    <a:pt x="1509826" y="710717"/>
                  </a:moveTo>
                  <a:lnTo>
                    <a:pt x="1508252" y="707542"/>
                  </a:lnTo>
                  <a:lnTo>
                    <a:pt x="1495958" y="685469"/>
                  </a:lnTo>
                  <a:lnTo>
                    <a:pt x="1482344" y="661022"/>
                  </a:lnTo>
                  <a:lnTo>
                    <a:pt x="1490357" y="649655"/>
                  </a:lnTo>
                  <a:lnTo>
                    <a:pt x="1507324" y="625602"/>
                  </a:lnTo>
                  <a:lnTo>
                    <a:pt x="1509572" y="622300"/>
                  </a:lnTo>
                  <a:lnTo>
                    <a:pt x="1508506" y="620191"/>
                  </a:lnTo>
                  <a:lnTo>
                    <a:pt x="1478241" y="620191"/>
                  </a:lnTo>
                  <a:lnTo>
                    <a:pt x="1477060" y="620852"/>
                  </a:lnTo>
                  <a:lnTo>
                    <a:pt x="1476400" y="621906"/>
                  </a:lnTo>
                  <a:lnTo>
                    <a:pt x="1460004" y="649655"/>
                  </a:lnTo>
                  <a:lnTo>
                    <a:pt x="1460004" y="621512"/>
                  </a:lnTo>
                  <a:lnTo>
                    <a:pt x="1458683" y="620191"/>
                  </a:lnTo>
                  <a:lnTo>
                    <a:pt x="1430794" y="620191"/>
                  </a:lnTo>
                  <a:lnTo>
                    <a:pt x="1429473" y="621512"/>
                  </a:lnTo>
                  <a:lnTo>
                    <a:pt x="1429473" y="711377"/>
                  </a:lnTo>
                  <a:lnTo>
                    <a:pt x="1430794" y="712698"/>
                  </a:lnTo>
                  <a:lnTo>
                    <a:pt x="1458683" y="712698"/>
                  </a:lnTo>
                  <a:lnTo>
                    <a:pt x="1460004" y="711377"/>
                  </a:lnTo>
                  <a:lnTo>
                    <a:pt x="1460004" y="692873"/>
                  </a:lnTo>
                  <a:lnTo>
                    <a:pt x="1465160" y="685469"/>
                  </a:lnTo>
                  <a:lnTo>
                    <a:pt x="1475524" y="710717"/>
                  </a:lnTo>
                  <a:lnTo>
                    <a:pt x="1475994" y="711911"/>
                  </a:lnTo>
                  <a:lnTo>
                    <a:pt x="1477314" y="712698"/>
                  </a:lnTo>
                  <a:lnTo>
                    <a:pt x="1508645" y="712698"/>
                  </a:lnTo>
                  <a:lnTo>
                    <a:pt x="1509826" y="710717"/>
                  </a:lnTo>
                  <a:close/>
                </a:path>
                <a:path w="2527934" h="895350">
                  <a:moveTo>
                    <a:pt x="1576578" y="889317"/>
                  </a:moveTo>
                  <a:lnTo>
                    <a:pt x="1574990" y="886142"/>
                  </a:lnTo>
                  <a:lnTo>
                    <a:pt x="1562696" y="864069"/>
                  </a:lnTo>
                  <a:lnTo>
                    <a:pt x="1549095" y="839622"/>
                  </a:lnTo>
                  <a:lnTo>
                    <a:pt x="1557096" y="828255"/>
                  </a:lnTo>
                  <a:lnTo>
                    <a:pt x="1574063" y="804202"/>
                  </a:lnTo>
                  <a:lnTo>
                    <a:pt x="1576311" y="800900"/>
                  </a:lnTo>
                  <a:lnTo>
                    <a:pt x="1575257" y="798779"/>
                  </a:lnTo>
                  <a:lnTo>
                    <a:pt x="1544993" y="798779"/>
                  </a:lnTo>
                  <a:lnTo>
                    <a:pt x="1543799" y="799439"/>
                  </a:lnTo>
                  <a:lnTo>
                    <a:pt x="1543138" y="800493"/>
                  </a:lnTo>
                  <a:lnTo>
                    <a:pt x="1526755" y="828255"/>
                  </a:lnTo>
                  <a:lnTo>
                    <a:pt x="1526755" y="800100"/>
                  </a:lnTo>
                  <a:lnTo>
                    <a:pt x="1525435" y="798779"/>
                  </a:lnTo>
                  <a:lnTo>
                    <a:pt x="1497545" y="798779"/>
                  </a:lnTo>
                  <a:lnTo>
                    <a:pt x="1496225" y="800100"/>
                  </a:lnTo>
                  <a:lnTo>
                    <a:pt x="1496225" y="889977"/>
                  </a:lnTo>
                  <a:lnTo>
                    <a:pt x="1497545" y="891298"/>
                  </a:lnTo>
                  <a:lnTo>
                    <a:pt x="1525435" y="891298"/>
                  </a:lnTo>
                  <a:lnTo>
                    <a:pt x="1526755" y="889977"/>
                  </a:lnTo>
                  <a:lnTo>
                    <a:pt x="1526755" y="871474"/>
                  </a:lnTo>
                  <a:lnTo>
                    <a:pt x="1531912" y="864069"/>
                  </a:lnTo>
                  <a:lnTo>
                    <a:pt x="1542745" y="890498"/>
                  </a:lnTo>
                  <a:lnTo>
                    <a:pt x="1544066" y="891298"/>
                  </a:lnTo>
                  <a:lnTo>
                    <a:pt x="1575384" y="891298"/>
                  </a:lnTo>
                  <a:lnTo>
                    <a:pt x="1576578" y="889317"/>
                  </a:lnTo>
                  <a:close/>
                </a:path>
                <a:path w="2527934" h="895350">
                  <a:moveTo>
                    <a:pt x="1593888" y="621512"/>
                  </a:moveTo>
                  <a:lnTo>
                    <a:pt x="1592567" y="620191"/>
                  </a:lnTo>
                  <a:lnTo>
                    <a:pt x="1533626" y="620191"/>
                  </a:lnTo>
                  <a:lnTo>
                    <a:pt x="1532293" y="621512"/>
                  </a:lnTo>
                  <a:lnTo>
                    <a:pt x="1532293" y="711377"/>
                  </a:lnTo>
                  <a:lnTo>
                    <a:pt x="1533626" y="712698"/>
                  </a:lnTo>
                  <a:lnTo>
                    <a:pt x="1592567" y="712698"/>
                  </a:lnTo>
                  <a:lnTo>
                    <a:pt x="1593888" y="711377"/>
                  </a:lnTo>
                  <a:lnTo>
                    <a:pt x="1593888" y="688644"/>
                  </a:lnTo>
                  <a:lnTo>
                    <a:pt x="1592427" y="687324"/>
                  </a:lnTo>
                  <a:lnTo>
                    <a:pt x="1590319" y="687324"/>
                  </a:lnTo>
                  <a:lnTo>
                    <a:pt x="1562823" y="688644"/>
                  </a:lnTo>
                  <a:lnTo>
                    <a:pt x="1562823" y="679259"/>
                  </a:lnTo>
                  <a:lnTo>
                    <a:pt x="1588071" y="679259"/>
                  </a:lnTo>
                  <a:lnTo>
                    <a:pt x="1589392" y="677938"/>
                  </a:lnTo>
                  <a:lnTo>
                    <a:pt x="1589392" y="655612"/>
                  </a:lnTo>
                  <a:lnTo>
                    <a:pt x="1588071" y="654278"/>
                  </a:lnTo>
                  <a:lnTo>
                    <a:pt x="1562823" y="654278"/>
                  </a:lnTo>
                  <a:lnTo>
                    <a:pt x="1562823" y="645160"/>
                  </a:lnTo>
                  <a:lnTo>
                    <a:pt x="1592567" y="645160"/>
                  </a:lnTo>
                  <a:lnTo>
                    <a:pt x="1593888" y="643839"/>
                  </a:lnTo>
                  <a:lnTo>
                    <a:pt x="1593888" y="621512"/>
                  </a:lnTo>
                  <a:close/>
                </a:path>
                <a:path w="2527934" h="895350">
                  <a:moveTo>
                    <a:pt x="1749171" y="621512"/>
                  </a:moveTo>
                  <a:lnTo>
                    <a:pt x="1747850" y="620191"/>
                  </a:lnTo>
                  <a:lnTo>
                    <a:pt x="1719961" y="620191"/>
                  </a:lnTo>
                  <a:lnTo>
                    <a:pt x="1718640" y="621512"/>
                  </a:lnTo>
                  <a:lnTo>
                    <a:pt x="1718640" y="659841"/>
                  </a:lnTo>
                  <a:lnTo>
                    <a:pt x="1698028" y="622033"/>
                  </a:lnTo>
                  <a:lnTo>
                    <a:pt x="1697494" y="620852"/>
                  </a:lnTo>
                  <a:lnTo>
                    <a:pt x="1696300" y="620191"/>
                  </a:lnTo>
                  <a:lnTo>
                    <a:pt x="1667891" y="620191"/>
                  </a:lnTo>
                  <a:lnTo>
                    <a:pt x="1666570" y="621512"/>
                  </a:lnTo>
                  <a:lnTo>
                    <a:pt x="1666570" y="711377"/>
                  </a:lnTo>
                  <a:lnTo>
                    <a:pt x="1667891" y="712698"/>
                  </a:lnTo>
                  <a:lnTo>
                    <a:pt x="1695780" y="712698"/>
                  </a:lnTo>
                  <a:lnTo>
                    <a:pt x="1697101" y="711377"/>
                  </a:lnTo>
                  <a:lnTo>
                    <a:pt x="1697101" y="673049"/>
                  </a:lnTo>
                  <a:lnTo>
                    <a:pt x="1717713" y="710844"/>
                  </a:lnTo>
                  <a:lnTo>
                    <a:pt x="1718246" y="712038"/>
                  </a:lnTo>
                  <a:lnTo>
                    <a:pt x="1719440" y="712698"/>
                  </a:lnTo>
                  <a:lnTo>
                    <a:pt x="1747850" y="712698"/>
                  </a:lnTo>
                  <a:lnTo>
                    <a:pt x="1749171" y="711377"/>
                  </a:lnTo>
                  <a:lnTo>
                    <a:pt x="1749171" y="673049"/>
                  </a:lnTo>
                  <a:lnTo>
                    <a:pt x="1749171" y="659841"/>
                  </a:lnTo>
                  <a:lnTo>
                    <a:pt x="1749171" y="621512"/>
                  </a:lnTo>
                  <a:close/>
                </a:path>
                <a:path w="2527934" h="895350">
                  <a:moveTo>
                    <a:pt x="1752079" y="800100"/>
                  </a:moveTo>
                  <a:lnTo>
                    <a:pt x="1750758" y="798779"/>
                  </a:lnTo>
                  <a:lnTo>
                    <a:pt x="1722475" y="798779"/>
                  </a:lnTo>
                  <a:lnTo>
                    <a:pt x="1721154" y="799579"/>
                  </a:lnTo>
                  <a:lnTo>
                    <a:pt x="1699348" y="847813"/>
                  </a:lnTo>
                  <a:lnTo>
                    <a:pt x="1677543" y="799579"/>
                  </a:lnTo>
                  <a:lnTo>
                    <a:pt x="1676222" y="798779"/>
                  </a:lnTo>
                  <a:lnTo>
                    <a:pt x="1647939" y="798779"/>
                  </a:lnTo>
                  <a:lnTo>
                    <a:pt x="1646618" y="800100"/>
                  </a:lnTo>
                  <a:lnTo>
                    <a:pt x="1646618" y="889977"/>
                  </a:lnTo>
                  <a:lnTo>
                    <a:pt x="1647939" y="891298"/>
                  </a:lnTo>
                  <a:lnTo>
                    <a:pt x="1675828" y="891298"/>
                  </a:lnTo>
                  <a:lnTo>
                    <a:pt x="1677149" y="889977"/>
                  </a:lnTo>
                  <a:lnTo>
                    <a:pt x="1677149" y="857465"/>
                  </a:lnTo>
                  <a:lnTo>
                    <a:pt x="1690624" y="889177"/>
                  </a:lnTo>
                  <a:lnTo>
                    <a:pt x="1691157" y="890498"/>
                  </a:lnTo>
                  <a:lnTo>
                    <a:pt x="1692478" y="891298"/>
                  </a:lnTo>
                  <a:lnTo>
                    <a:pt x="1706232" y="891298"/>
                  </a:lnTo>
                  <a:lnTo>
                    <a:pt x="1707553" y="890498"/>
                  </a:lnTo>
                  <a:lnTo>
                    <a:pt x="1708073" y="889177"/>
                  </a:lnTo>
                  <a:lnTo>
                    <a:pt x="1721561" y="857465"/>
                  </a:lnTo>
                  <a:lnTo>
                    <a:pt x="1721561" y="889977"/>
                  </a:lnTo>
                  <a:lnTo>
                    <a:pt x="1722882" y="891298"/>
                  </a:lnTo>
                  <a:lnTo>
                    <a:pt x="1750758" y="891298"/>
                  </a:lnTo>
                  <a:lnTo>
                    <a:pt x="1752079" y="889977"/>
                  </a:lnTo>
                  <a:lnTo>
                    <a:pt x="1752079" y="857465"/>
                  </a:lnTo>
                  <a:lnTo>
                    <a:pt x="1752079" y="847813"/>
                  </a:lnTo>
                  <a:lnTo>
                    <a:pt x="1752079" y="800100"/>
                  </a:lnTo>
                  <a:close/>
                </a:path>
                <a:path w="2527934" h="895350">
                  <a:moveTo>
                    <a:pt x="1809038" y="800100"/>
                  </a:moveTo>
                  <a:lnTo>
                    <a:pt x="1807718" y="798779"/>
                  </a:lnTo>
                  <a:lnTo>
                    <a:pt x="1779841" y="798779"/>
                  </a:lnTo>
                  <a:lnTo>
                    <a:pt x="1778520" y="800100"/>
                  </a:lnTo>
                  <a:lnTo>
                    <a:pt x="1778520" y="889977"/>
                  </a:lnTo>
                  <a:lnTo>
                    <a:pt x="1779841" y="891298"/>
                  </a:lnTo>
                  <a:lnTo>
                    <a:pt x="1807718" y="891298"/>
                  </a:lnTo>
                  <a:lnTo>
                    <a:pt x="1809038" y="889977"/>
                  </a:lnTo>
                  <a:lnTo>
                    <a:pt x="1809038" y="800100"/>
                  </a:lnTo>
                  <a:close/>
                </a:path>
                <a:path w="2527934" h="895350">
                  <a:moveTo>
                    <a:pt x="1837194" y="621512"/>
                  </a:moveTo>
                  <a:lnTo>
                    <a:pt x="1835861" y="620191"/>
                  </a:lnTo>
                  <a:lnTo>
                    <a:pt x="1776920" y="620191"/>
                  </a:lnTo>
                  <a:lnTo>
                    <a:pt x="1775599" y="621512"/>
                  </a:lnTo>
                  <a:lnTo>
                    <a:pt x="1775599" y="711377"/>
                  </a:lnTo>
                  <a:lnTo>
                    <a:pt x="1776920" y="712698"/>
                  </a:lnTo>
                  <a:lnTo>
                    <a:pt x="1835861" y="712698"/>
                  </a:lnTo>
                  <a:lnTo>
                    <a:pt x="1837194" y="711377"/>
                  </a:lnTo>
                  <a:lnTo>
                    <a:pt x="1837194" y="688644"/>
                  </a:lnTo>
                  <a:lnTo>
                    <a:pt x="1835734" y="687324"/>
                  </a:lnTo>
                  <a:lnTo>
                    <a:pt x="1833613" y="687324"/>
                  </a:lnTo>
                  <a:lnTo>
                    <a:pt x="1806130" y="688644"/>
                  </a:lnTo>
                  <a:lnTo>
                    <a:pt x="1806130" y="679259"/>
                  </a:lnTo>
                  <a:lnTo>
                    <a:pt x="1831378" y="679259"/>
                  </a:lnTo>
                  <a:lnTo>
                    <a:pt x="1832698" y="677938"/>
                  </a:lnTo>
                  <a:lnTo>
                    <a:pt x="1832698" y="655612"/>
                  </a:lnTo>
                  <a:lnTo>
                    <a:pt x="1831378" y="654278"/>
                  </a:lnTo>
                  <a:lnTo>
                    <a:pt x="1806130" y="654278"/>
                  </a:lnTo>
                  <a:lnTo>
                    <a:pt x="1806130" y="645160"/>
                  </a:lnTo>
                  <a:lnTo>
                    <a:pt x="1835861" y="645160"/>
                  </a:lnTo>
                  <a:lnTo>
                    <a:pt x="1837194" y="643839"/>
                  </a:lnTo>
                  <a:lnTo>
                    <a:pt x="1837194" y="621512"/>
                  </a:lnTo>
                  <a:close/>
                </a:path>
                <a:path w="2527934" h="895350">
                  <a:moveTo>
                    <a:pt x="1900364" y="800100"/>
                  </a:moveTo>
                  <a:lnTo>
                    <a:pt x="1899043" y="798779"/>
                  </a:lnTo>
                  <a:lnTo>
                    <a:pt x="1831517" y="798779"/>
                  </a:lnTo>
                  <a:lnTo>
                    <a:pt x="1830184" y="800100"/>
                  </a:lnTo>
                  <a:lnTo>
                    <a:pt x="1830184" y="822439"/>
                  </a:lnTo>
                  <a:lnTo>
                    <a:pt x="1831517" y="823760"/>
                  </a:lnTo>
                  <a:lnTo>
                    <a:pt x="1850009" y="823760"/>
                  </a:lnTo>
                  <a:lnTo>
                    <a:pt x="1850009" y="889977"/>
                  </a:lnTo>
                  <a:lnTo>
                    <a:pt x="1851329" y="891298"/>
                  </a:lnTo>
                  <a:lnTo>
                    <a:pt x="1879219" y="891298"/>
                  </a:lnTo>
                  <a:lnTo>
                    <a:pt x="1880539" y="889977"/>
                  </a:lnTo>
                  <a:lnTo>
                    <a:pt x="1880539" y="823760"/>
                  </a:lnTo>
                  <a:lnTo>
                    <a:pt x="1899043" y="823760"/>
                  </a:lnTo>
                  <a:lnTo>
                    <a:pt x="1900364" y="822439"/>
                  </a:lnTo>
                  <a:lnTo>
                    <a:pt x="1900364" y="800100"/>
                  </a:lnTo>
                  <a:close/>
                </a:path>
                <a:path w="2527934" h="895350">
                  <a:moveTo>
                    <a:pt x="1952040" y="800100"/>
                  </a:moveTo>
                  <a:lnTo>
                    <a:pt x="1950720" y="798779"/>
                  </a:lnTo>
                  <a:lnTo>
                    <a:pt x="1922830" y="798779"/>
                  </a:lnTo>
                  <a:lnTo>
                    <a:pt x="1921510" y="800100"/>
                  </a:lnTo>
                  <a:lnTo>
                    <a:pt x="1921510" y="889977"/>
                  </a:lnTo>
                  <a:lnTo>
                    <a:pt x="1922830" y="891298"/>
                  </a:lnTo>
                  <a:lnTo>
                    <a:pt x="1950720" y="891298"/>
                  </a:lnTo>
                  <a:lnTo>
                    <a:pt x="1952040" y="889977"/>
                  </a:lnTo>
                  <a:lnTo>
                    <a:pt x="1952040" y="800100"/>
                  </a:lnTo>
                  <a:close/>
                </a:path>
                <a:path w="2527934" h="895350">
                  <a:moveTo>
                    <a:pt x="1987054" y="622033"/>
                  </a:moveTo>
                  <a:lnTo>
                    <a:pt x="1985733" y="620191"/>
                  </a:lnTo>
                  <a:lnTo>
                    <a:pt x="1957984" y="620191"/>
                  </a:lnTo>
                  <a:lnTo>
                    <a:pt x="1956663" y="621245"/>
                  </a:lnTo>
                  <a:lnTo>
                    <a:pt x="1944903" y="668032"/>
                  </a:lnTo>
                  <a:lnTo>
                    <a:pt x="1930895" y="622566"/>
                  </a:lnTo>
                  <a:lnTo>
                    <a:pt x="1930361" y="621106"/>
                  </a:lnTo>
                  <a:lnTo>
                    <a:pt x="1929041" y="620191"/>
                  </a:lnTo>
                  <a:lnTo>
                    <a:pt x="1915553" y="620191"/>
                  </a:lnTo>
                  <a:lnTo>
                    <a:pt x="1914232" y="621106"/>
                  </a:lnTo>
                  <a:lnTo>
                    <a:pt x="1913712" y="622566"/>
                  </a:lnTo>
                  <a:lnTo>
                    <a:pt x="1899704" y="668032"/>
                  </a:lnTo>
                  <a:lnTo>
                    <a:pt x="1887931" y="621245"/>
                  </a:lnTo>
                  <a:lnTo>
                    <a:pt x="1886610" y="620191"/>
                  </a:lnTo>
                  <a:lnTo>
                    <a:pt x="1858860" y="620191"/>
                  </a:lnTo>
                  <a:lnTo>
                    <a:pt x="1857540" y="622033"/>
                  </a:lnTo>
                  <a:lnTo>
                    <a:pt x="1858467" y="624674"/>
                  </a:lnTo>
                  <a:lnTo>
                    <a:pt x="1885162" y="710323"/>
                  </a:lnTo>
                  <a:lnTo>
                    <a:pt x="1885696" y="711771"/>
                  </a:lnTo>
                  <a:lnTo>
                    <a:pt x="1887016" y="712698"/>
                  </a:lnTo>
                  <a:lnTo>
                    <a:pt x="1909876" y="712698"/>
                  </a:lnTo>
                  <a:lnTo>
                    <a:pt x="1911197" y="711771"/>
                  </a:lnTo>
                  <a:lnTo>
                    <a:pt x="1911731" y="710323"/>
                  </a:lnTo>
                  <a:lnTo>
                    <a:pt x="1922297" y="676084"/>
                  </a:lnTo>
                  <a:lnTo>
                    <a:pt x="1932876" y="710323"/>
                  </a:lnTo>
                  <a:lnTo>
                    <a:pt x="1933397" y="711771"/>
                  </a:lnTo>
                  <a:lnTo>
                    <a:pt x="1934718" y="712698"/>
                  </a:lnTo>
                  <a:lnTo>
                    <a:pt x="1957590" y="712698"/>
                  </a:lnTo>
                  <a:lnTo>
                    <a:pt x="1958911" y="711771"/>
                  </a:lnTo>
                  <a:lnTo>
                    <a:pt x="1959432" y="710323"/>
                  </a:lnTo>
                  <a:lnTo>
                    <a:pt x="1970112" y="676084"/>
                  </a:lnTo>
                  <a:lnTo>
                    <a:pt x="1972614" y="668032"/>
                  </a:lnTo>
                  <a:lnTo>
                    <a:pt x="1986127" y="624674"/>
                  </a:lnTo>
                  <a:lnTo>
                    <a:pt x="1987054" y="622033"/>
                  </a:lnTo>
                  <a:close/>
                </a:path>
                <a:path w="2527934" h="895350">
                  <a:moveTo>
                    <a:pt x="2065832" y="836180"/>
                  </a:moveTo>
                  <a:lnTo>
                    <a:pt x="2064512" y="834859"/>
                  </a:lnTo>
                  <a:lnTo>
                    <a:pt x="2027237" y="834859"/>
                  </a:lnTo>
                  <a:lnTo>
                    <a:pt x="2025916" y="836180"/>
                  </a:lnTo>
                  <a:lnTo>
                    <a:pt x="2025916" y="854951"/>
                  </a:lnTo>
                  <a:lnTo>
                    <a:pt x="2027504" y="855878"/>
                  </a:lnTo>
                  <a:lnTo>
                    <a:pt x="2029752" y="855878"/>
                  </a:lnTo>
                  <a:lnTo>
                    <a:pt x="2040318" y="854684"/>
                  </a:lnTo>
                  <a:lnTo>
                    <a:pt x="2040318" y="860628"/>
                  </a:lnTo>
                  <a:lnTo>
                    <a:pt x="2037676" y="868032"/>
                  </a:lnTo>
                  <a:lnTo>
                    <a:pt x="2026310" y="868032"/>
                  </a:lnTo>
                  <a:lnTo>
                    <a:pt x="2019376" y="866330"/>
                  </a:lnTo>
                  <a:lnTo>
                    <a:pt x="2013267" y="861593"/>
                  </a:lnTo>
                  <a:lnTo>
                    <a:pt x="2008936" y="854316"/>
                  </a:lnTo>
                  <a:lnTo>
                    <a:pt x="2007285" y="845032"/>
                  </a:lnTo>
                  <a:lnTo>
                    <a:pt x="2008936" y="835736"/>
                  </a:lnTo>
                  <a:lnTo>
                    <a:pt x="2013267" y="828421"/>
                  </a:lnTo>
                  <a:lnTo>
                    <a:pt x="2019376" y="823620"/>
                  </a:lnTo>
                  <a:lnTo>
                    <a:pt x="2026310" y="821905"/>
                  </a:lnTo>
                  <a:lnTo>
                    <a:pt x="2032000" y="821905"/>
                  </a:lnTo>
                  <a:lnTo>
                    <a:pt x="2036483" y="824687"/>
                  </a:lnTo>
                  <a:lnTo>
                    <a:pt x="2039391" y="826935"/>
                  </a:lnTo>
                  <a:lnTo>
                    <a:pt x="2040318" y="827722"/>
                  </a:lnTo>
                  <a:lnTo>
                    <a:pt x="2041245" y="828116"/>
                  </a:lnTo>
                  <a:lnTo>
                    <a:pt x="2043226" y="828116"/>
                  </a:lnTo>
                  <a:lnTo>
                    <a:pt x="2044280" y="827595"/>
                  </a:lnTo>
                  <a:lnTo>
                    <a:pt x="2045081" y="826401"/>
                  </a:lnTo>
                  <a:lnTo>
                    <a:pt x="2048535" y="821905"/>
                  </a:lnTo>
                  <a:lnTo>
                    <a:pt x="2024329" y="795350"/>
                  </a:lnTo>
                  <a:lnTo>
                    <a:pt x="2005584" y="799376"/>
                  </a:lnTo>
                  <a:lnTo>
                    <a:pt x="1990242" y="810234"/>
                  </a:lnTo>
                  <a:lnTo>
                    <a:pt x="1979891" y="826071"/>
                  </a:lnTo>
                  <a:lnTo>
                    <a:pt x="1976094" y="845032"/>
                  </a:lnTo>
                  <a:lnTo>
                    <a:pt x="1979891" y="864006"/>
                  </a:lnTo>
                  <a:lnTo>
                    <a:pt x="1990242" y="879843"/>
                  </a:lnTo>
                  <a:lnTo>
                    <a:pt x="2005584" y="890701"/>
                  </a:lnTo>
                  <a:lnTo>
                    <a:pt x="2024329" y="894727"/>
                  </a:lnTo>
                  <a:lnTo>
                    <a:pt x="2038235" y="892771"/>
                  </a:lnTo>
                  <a:lnTo>
                    <a:pt x="2065832" y="871728"/>
                  </a:lnTo>
                  <a:lnTo>
                    <a:pt x="2065832" y="868032"/>
                  </a:lnTo>
                  <a:lnTo>
                    <a:pt x="2065832" y="854684"/>
                  </a:lnTo>
                  <a:lnTo>
                    <a:pt x="2065832" y="836180"/>
                  </a:lnTo>
                  <a:close/>
                </a:path>
                <a:path w="2527934" h="895350">
                  <a:moveTo>
                    <a:pt x="2075865" y="684149"/>
                  </a:moveTo>
                  <a:lnTo>
                    <a:pt x="2073732" y="674890"/>
                  </a:lnTo>
                  <a:lnTo>
                    <a:pt x="2067902" y="667473"/>
                  </a:lnTo>
                  <a:lnTo>
                    <a:pt x="2059254" y="661479"/>
                  </a:lnTo>
                  <a:lnTo>
                    <a:pt x="2042299" y="653618"/>
                  </a:lnTo>
                  <a:lnTo>
                    <a:pt x="2039785" y="652170"/>
                  </a:lnTo>
                  <a:lnTo>
                    <a:pt x="2031326" y="647407"/>
                  </a:lnTo>
                  <a:lnTo>
                    <a:pt x="2033714" y="641731"/>
                  </a:lnTo>
                  <a:lnTo>
                    <a:pt x="2045868" y="641731"/>
                  </a:lnTo>
                  <a:lnTo>
                    <a:pt x="2052345" y="643839"/>
                  </a:lnTo>
                  <a:lnTo>
                    <a:pt x="2059343" y="649389"/>
                  </a:lnTo>
                  <a:lnTo>
                    <a:pt x="2060143" y="650049"/>
                  </a:lnTo>
                  <a:lnTo>
                    <a:pt x="2061070" y="650455"/>
                  </a:lnTo>
                  <a:lnTo>
                    <a:pt x="2075332" y="631952"/>
                  </a:lnTo>
                  <a:lnTo>
                    <a:pt x="2075078" y="630224"/>
                  </a:lnTo>
                  <a:lnTo>
                    <a:pt x="2039518" y="616750"/>
                  </a:lnTo>
                  <a:lnTo>
                    <a:pt x="2025840" y="618947"/>
                  </a:lnTo>
                  <a:lnTo>
                    <a:pt x="2014423" y="625259"/>
                  </a:lnTo>
                  <a:lnTo>
                    <a:pt x="2006612" y="635317"/>
                  </a:lnTo>
                  <a:lnTo>
                    <a:pt x="2003704" y="648728"/>
                  </a:lnTo>
                  <a:lnTo>
                    <a:pt x="2005863" y="657999"/>
                  </a:lnTo>
                  <a:lnTo>
                    <a:pt x="2011718" y="665429"/>
                  </a:lnTo>
                  <a:lnTo>
                    <a:pt x="2020379" y="671410"/>
                  </a:lnTo>
                  <a:lnTo>
                    <a:pt x="2030933" y="676351"/>
                  </a:lnTo>
                  <a:lnTo>
                    <a:pt x="2034235" y="677811"/>
                  </a:lnTo>
                  <a:lnTo>
                    <a:pt x="2037410" y="679259"/>
                  </a:lnTo>
                  <a:lnTo>
                    <a:pt x="2039924" y="680720"/>
                  </a:lnTo>
                  <a:lnTo>
                    <a:pt x="2047976" y="685215"/>
                  </a:lnTo>
                  <a:lnTo>
                    <a:pt x="2045081" y="689838"/>
                  </a:lnTo>
                  <a:lnTo>
                    <a:pt x="2031720" y="689838"/>
                  </a:lnTo>
                  <a:lnTo>
                    <a:pt x="2023668" y="687451"/>
                  </a:lnTo>
                  <a:lnTo>
                    <a:pt x="2015337" y="681240"/>
                  </a:lnTo>
                  <a:lnTo>
                    <a:pt x="2014550" y="680580"/>
                  </a:lnTo>
                  <a:lnTo>
                    <a:pt x="2013750" y="680313"/>
                  </a:lnTo>
                  <a:lnTo>
                    <a:pt x="2011895" y="680313"/>
                  </a:lnTo>
                  <a:lnTo>
                    <a:pt x="2010981" y="680847"/>
                  </a:lnTo>
                  <a:lnTo>
                    <a:pt x="2010181" y="682040"/>
                  </a:lnTo>
                  <a:lnTo>
                    <a:pt x="1999475" y="698957"/>
                  </a:lnTo>
                  <a:lnTo>
                    <a:pt x="1999742" y="700671"/>
                  </a:lnTo>
                  <a:lnTo>
                    <a:pt x="2040178" y="716140"/>
                  </a:lnTo>
                  <a:lnTo>
                    <a:pt x="2053793" y="713955"/>
                  </a:lnTo>
                  <a:lnTo>
                    <a:pt x="2065159" y="707631"/>
                  </a:lnTo>
                  <a:lnTo>
                    <a:pt x="2072970" y="697572"/>
                  </a:lnTo>
                  <a:lnTo>
                    <a:pt x="2074633" y="689838"/>
                  </a:lnTo>
                  <a:lnTo>
                    <a:pt x="2075865" y="684149"/>
                  </a:lnTo>
                  <a:close/>
                </a:path>
                <a:path w="2527934" h="895350">
                  <a:moveTo>
                    <a:pt x="2178024" y="889444"/>
                  </a:moveTo>
                  <a:lnTo>
                    <a:pt x="2176843" y="886663"/>
                  </a:lnTo>
                  <a:lnTo>
                    <a:pt x="2173173" y="877150"/>
                  </a:lnTo>
                  <a:lnTo>
                    <a:pt x="2163534" y="852170"/>
                  </a:lnTo>
                  <a:lnTo>
                    <a:pt x="2157412" y="836320"/>
                  </a:lnTo>
                  <a:lnTo>
                    <a:pt x="2143798" y="801027"/>
                  </a:lnTo>
                  <a:lnTo>
                    <a:pt x="2143404" y="799706"/>
                  </a:lnTo>
                  <a:lnTo>
                    <a:pt x="2142083" y="798779"/>
                  </a:lnTo>
                  <a:lnTo>
                    <a:pt x="2136800" y="798779"/>
                  </a:lnTo>
                  <a:lnTo>
                    <a:pt x="2136800" y="852170"/>
                  </a:lnTo>
                  <a:lnTo>
                    <a:pt x="2127542" y="852170"/>
                  </a:lnTo>
                  <a:lnTo>
                    <a:pt x="2132165" y="836320"/>
                  </a:lnTo>
                  <a:lnTo>
                    <a:pt x="2136800" y="852170"/>
                  </a:lnTo>
                  <a:lnTo>
                    <a:pt x="2136800" y="798779"/>
                  </a:lnTo>
                  <a:lnTo>
                    <a:pt x="2122259" y="798779"/>
                  </a:lnTo>
                  <a:lnTo>
                    <a:pt x="2120938" y="799706"/>
                  </a:lnTo>
                  <a:lnTo>
                    <a:pt x="2120544" y="801027"/>
                  </a:lnTo>
                  <a:lnTo>
                    <a:pt x="2087499" y="886663"/>
                  </a:lnTo>
                  <a:lnTo>
                    <a:pt x="2086305" y="889444"/>
                  </a:lnTo>
                  <a:lnTo>
                    <a:pt x="2087638" y="891298"/>
                  </a:lnTo>
                  <a:lnTo>
                    <a:pt x="2115248" y="891298"/>
                  </a:lnTo>
                  <a:lnTo>
                    <a:pt x="2116582" y="890231"/>
                  </a:lnTo>
                  <a:lnTo>
                    <a:pt x="2116975" y="888784"/>
                  </a:lnTo>
                  <a:lnTo>
                    <a:pt x="2120404" y="877150"/>
                  </a:lnTo>
                  <a:lnTo>
                    <a:pt x="2143937" y="877150"/>
                  </a:lnTo>
                  <a:lnTo>
                    <a:pt x="2147366" y="888784"/>
                  </a:lnTo>
                  <a:lnTo>
                    <a:pt x="2147760" y="890231"/>
                  </a:lnTo>
                  <a:lnTo>
                    <a:pt x="2149081" y="891298"/>
                  </a:lnTo>
                  <a:lnTo>
                    <a:pt x="2176703" y="891298"/>
                  </a:lnTo>
                  <a:lnTo>
                    <a:pt x="2178024" y="889444"/>
                  </a:lnTo>
                  <a:close/>
                </a:path>
                <a:path w="2527934" h="895350">
                  <a:moveTo>
                    <a:pt x="2257323" y="800100"/>
                  </a:moveTo>
                  <a:lnTo>
                    <a:pt x="2256002" y="798779"/>
                  </a:lnTo>
                  <a:lnTo>
                    <a:pt x="2188476" y="798779"/>
                  </a:lnTo>
                  <a:lnTo>
                    <a:pt x="2187143" y="800100"/>
                  </a:lnTo>
                  <a:lnTo>
                    <a:pt x="2187143" y="822439"/>
                  </a:lnTo>
                  <a:lnTo>
                    <a:pt x="2188476" y="823760"/>
                  </a:lnTo>
                  <a:lnTo>
                    <a:pt x="2206968" y="823760"/>
                  </a:lnTo>
                  <a:lnTo>
                    <a:pt x="2206968" y="889977"/>
                  </a:lnTo>
                  <a:lnTo>
                    <a:pt x="2208288" y="891298"/>
                  </a:lnTo>
                  <a:lnTo>
                    <a:pt x="2236178" y="891298"/>
                  </a:lnTo>
                  <a:lnTo>
                    <a:pt x="2237498" y="889977"/>
                  </a:lnTo>
                  <a:lnTo>
                    <a:pt x="2237498" y="823760"/>
                  </a:lnTo>
                  <a:lnTo>
                    <a:pt x="2256002" y="823760"/>
                  </a:lnTo>
                  <a:lnTo>
                    <a:pt x="2257323" y="822439"/>
                  </a:lnTo>
                  <a:lnTo>
                    <a:pt x="2257323" y="800100"/>
                  </a:lnTo>
                  <a:close/>
                </a:path>
                <a:path w="2527934" h="895350">
                  <a:moveTo>
                    <a:pt x="2313152" y="277355"/>
                  </a:moveTo>
                  <a:lnTo>
                    <a:pt x="2311019" y="260172"/>
                  </a:lnTo>
                  <a:lnTo>
                    <a:pt x="2300465" y="246697"/>
                  </a:lnTo>
                  <a:lnTo>
                    <a:pt x="2284692" y="240487"/>
                  </a:lnTo>
                  <a:lnTo>
                    <a:pt x="2278545" y="240004"/>
                  </a:lnTo>
                  <a:lnTo>
                    <a:pt x="2270607" y="242468"/>
                  </a:lnTo>
                  <a:lnTo>
                    <a:pt x="2263965" y="248145"/>
                  </a:lnTo>
                  <a:lnTo>
                    <a:pt x="2233269" y="278371"/>
                  </a:lnTo>
                  <a:lnTo>
                    <a:pt x="2198967" y="306717"/>
                  </a:lnTo>
                  <a:lnTo>
                    <a:pt x="2160651" y="326910"/>
                  </a:lnTo>
                  <a:lnTo>
                    <a:pt x="2117953" y="332663"/>
                  </a:lnTo>
                  <a:lnTo>
                    <a:pt x="2076234" y="319443"/>
                  </a:lnTo>
                  <a:lnTo>
                    <a:pt x="2048484" y="292938"/>
                  </a:lnTo>
                  <a:lnTo>
                    <a:pt x="2028698" y="257479"/>
                  </a:lnTo>
                  <a:lnTo>
                    <a:pt x="2015083" y="226847"/>
                  </a:lnTo>
                  <a:lnTo>
                    <a:pt x="2010879" y="217385"/>
                  </a:lnTo>
                  <a:lnTo>
                    <a:pt x="1997964" y="190614"/>
                  </a:lnTo>
                  <a:lnTo>
                    <a:pt x="1982635" y="170459"/>
                  </a:lnTo>
                  <a:lnTo>
                    <a:pt x="1961832" y="157137"/>
                  </a:lnTo>
                  <a:lnTo>
                    <a:pt x="1932508" y="150825"/>
                  </a:lnTo>
                  <a:lnTo>
                    <a:pt x="1914944" y="154355"/>
                  </a:lnTo>
                  <a:lnTo>
                    <a:pt x="1899107" y="161950"/>
                  </a:lnTo>
                  <a:lnTo>
                    <a:pt x="1884260" y="171640"/>
                  </a:lnTo>
                  <a:lnTo>
                    <a:pt x="1869694" y="181495"/>
                  </a:lnTo>
                  <a:lnTo>
                    <a:pt x="1858581" y="189890"/>
                  </a:lnTo>
                  <a:lnTo>
                    <a:pt x="1847469" y="198145"/>
                  </a:lnTo>
                  <a:lnTo>
                    <a:pt x="1810969" y="223367"/>
                  </a:lnTo>
                  <a:lnTo>
                    <a:pt x="1766963" y="244525"/>
                  </a:lnTo>
                  <a:lnTo>
                    <a:pt x="1745259" y="247586"/>
                  </a:lnTo>
                  <a:lnTo>
                    <a:pt x="1739099" y="247103"/>
                  </a:lnTo>
                  <a:lnTo>
                    <a:pt x="1722907" y="190614"/>
                  </a:lnTo>
                  <a:lnTo>
                    <a:pt x="1722577" y="155727"/>
                  </a:lnTo>
                  <a:lnTo>
                    <a:pt x="1721027" y="140335"/>
                  </a:lnTo>
                  <a:lnTo>
                    <a:pt x="1696300" y="85013"/>
                  </a:lnTo>
                  <a:lnTo>
                    <a:pt x="1648269" y="63423"/>
                  </a:lnTo>
                  <a:lnTo>
                    <a:pt x="1608150" y="69456"/>
                  </a:lnTo>
                  <a:lnTo>
                    <a:pt x="1567522" y="90271"/>
                  </a:lnTo>
                  <a:lnTo>
                    <a:pt x="1528191" y="120751"/>
                  </a:lnTo>
                  <a:lnTo>
                    <a:pt x="1491996" y="155727"/>
                  </a:lnTo>
                  <a:lnTo>
                    <a:pt x="1460754" y="190068"/>
                  </a:lnTo>
                  <a:lnTo>
                    <a:pt x="1417599" y="240487"/>
                  </a:lnTo>
                  <a:lnTo>
                    <a:pt x="1382090" y="284695"/>
                  </a:lnTo>
                  <a:lnTo>
                    <a:pt x="1364272" y="307416"/>
                  </a:lnTo>
                  <a:lnTo>
                    <a:pt x="1341716" y="335648"/>
                  </a:lnTo>
                  <a:lnTo>
                    <a:pt x="1330261" y="349377"/>
                  </a:lnTo>
                  <a:lnTo>
                    <a:pt x="1318107" y="362623"/>
                  </a:lnTo>
                  <a:lnTo>
                    <a:pt x="1316596" y="363918"/>
                  </a:lnTo>
                  <a:lnTo>
                    <a:pt x="1401953" y="363918"/>
                  </a:lnTo>
                  <a:lnTo>
                    <a:pt x="1419999" y="339483"/>
                  </a:lnTo>
                  <a:lnTo>
                    <a:pt x="1446796" y="301523"/>
                  </a:lnTo>
                  <a:lnTo>
                    <a:pt x="1470520" y="271526"/>
                  </a:lnTo>
                  <a:lnTo>
                    <a:pt x="1506372" y="229235"/>
                  </a:lnTo>
                  <a:lnTo>
                    <a:pt x="1547888" y="185839"/>
                  </a:lnTo>
                  <a:lnTo>
                    <a:pt x="1588604" y="152488"/>
                  </a:lnTo>
                  <a:lnTo>
                    <a:pt x="1622082" y="140335"/>
                  </a:lnTo>
                  <a:lnTo>
                    <a:pt x="1626692" y="140690"/>
                  </a:lnTo>
                  <a:lnTo>
                    <a:pt x="1631188" y="142595"/>
                  </a:lnTo>
                  <a:lnTo>
                    <a:pt x="1637233" y="144627"/>
                  </a:lnTo>
                  <a:lnTo>
                    <a:pt x="1658899" y="158623"/>
                  </a:lnTo>
                  <a:lnTo>
                    <a:pt x="1665960" y="175539"/>
                  </a:lnTo>
                  <a:lnTo>
                    <a:pt x="1665998" y="188531"/>
                  </a:lnTo>
                  <a:lnTo>
                    <a:pt x="1666125" y="200609"/>
                  </a:lnTo>
                  <a:lnTo>
                    <a:pt x="1674647" y="261150"/>
                  </a:lnTo>
                  <a:lnTo>
                    <a:pt x="1710207" y="317271"/>
                  </a:lnTo>
                  <a:lnTo>
                    <a:pt x="1748193" y="328333"/>
                  </a:lnTo>
                  <a:lnTo>
                    <a:pt x="1770748" y="323024"/>
                  </a:lnTo>
                  <a:lnTo>
                    <a:pt x="1811718" y="298716"/>
                  </a:lnTo>
                  <a:lnTo>
                    <a:pt x="1846935" y="272643"/>
                  </a:lnTo>
                  <a:lnTo>
                    <a:pt x="1863979" y="259067"/>
                  </a:lnTo>
                  <a:lnTo>
                    <a:pt x="1879854" y="247586"/>
                  </a:lnTo>
                  <a:lnTo>
                    <a:pt x="1919960" y="229019"/>
                  </a:lnTo>
                  <a:lnTo>
                    <a:pt x="1934260" y="226847"/>
                  </a:lnTo>
                  <a:lnTo>
                    <a:pt x="1943239" y="229882"/>
                  </a:lnTo>
                  <a:lnTo>
                    <a:pt x="1950262" y="237401"/>
                  </a:lnTo>
                  <a:lnTo>
                    <a:pt x="1956650" y="249516"/>
                  </a:lnTo>
                  <a:lnTo>
                    <a:pt x="1963674" y="266319"/>
                  </a:lnTo>
                  <a:lnTo>
                    <a:pt x="1989543" y="318198"/>
                  </a:lnTo>
                  <a:lnTo>
                    <a:pt x="2022119" y="354926"/>
                  </a:lnTo>
                  <a:lnTo>
                    <a:pt x="2059876" y="377545"/>
                  </a:lnTo>
                  <a:lnTo>
                    <a:pt x="2101278" y="387096"/>
                  </a:lnTo>
                  <a:lnTo>
                    <a:pt x="2141931" y="385267"/>
                  </a:lnTo>
                  <a:lnTo>
                    <a:pt x="2183688" y="374154"/>
                  </a:lnTo>
                  <a:lnTo>
                    <a:pt x="2225344" y="354723"/>
                  </a:lnTo>
                  <a:lnTo>
                    <a:pt x="2258555" y="332663"/>
                  </a:lnTo>
                  <a:lnTo>
                    <a:pt x="2303665" y="294627"/>
                  </a:lnTo>
                  <a:lnTo>
                    <a:pt x="2313152" y="277355"/>
                  </a:lnTo>
                  <a:close/>
                </a:path>
                <a:path w="2527934" h="895350">
                  <a:moveTo>
                    <a:pt x="2372563" y="845032"/>
                  </a:moveTo>
                  <a:lnTo>
                    <a:pt x="2343073" y="799261"/>
                  </a:lnTo>
                  <a:lnTo>
                    <a:pt x="2341372" y="798918"/>
                  </a:lnTo>
                  <a:lnTo>
                    <a:pt x="2341372" y="845032"/>
                  </a:lnTo>
                  <a:lnTo>
                    <a:pt x="2340025" y="853617"/>
                  </a:lnTo>
                  <a:lnTo>
                    <a:pt x="2336368" y="860628"/>
                  </a:lnTo>
                  <a:lnTo>
                    <a:pt x="2330945" y="865365"/>
                  </a:lnTo>
                  <a:lnTo>
                    <a:pt x="2324328" y="867105"/>
                  </a:lnTo>
                  <a:lnTo>
                    <a:pt x="2317699" y="865365"/>
                  </a:lnTo>
                  <a:lnTo>
                    <a:pt x="2312276" y="860628"/>
                  </a:lnTo>
                  <a:lnTo>
                    <a:pt x="2308618" y="853617"/>
                  </a:lnTo>
                  <a:lnTo>
                    <a:pt x="2307285" y="845032"/>
                  </a:lnTo>
                  <a:lnTo>
                    <a:pt x="2308618" y="836460"/>
                  </a:lnTo>
                  <a:lnTo>
                    <a:pt x="2312276" y="829449"/>
                  </a:lnTo>
                  <a:lnTo>
                    <a:pt x="2317699" y="824712"/>
                  </a:lnTo>
                  <a:lnTo>
                    <a:pt x="2324328" y="822972"/>
                  </a:lnTo>
                  <a:lnTo>
                    <a:pt x="2330945" y="824712"/>
                  </a:lnTo>
                  <a:lnTo>
                    <a:pt x="2336368" y="829449"/>
                  </a:lnTo>
                  <a:lnTo>
                    <a:pt x="2340025" y="836460"/>
                  </a:lnTo>
                  <a:lnTo>
                    <a:pt x="2341372" y="845032"/>
                  </a:lnTo>
                  <a:lnTo>
                    <a:pt x="2341372" y="798918"/>
                  </a:lnTo>
                  <a:lnTo>
                    <a:pt x="2290241" y="809929"/>
                  </a:lnTo>
                  <a:lnTo>
                    <a:pt x="2276094" y="845032"/>
                  </a:lnTo>
                  <a:lnTo>
                    <a:pt x="2279891" y="864336"/>
                  </a:lnTo>
                  <a:lnTo>
                    <a:pt x="2290241" y="880135"/>
                  </a:lnTo>
                  <a:lnTo>
                    <a:pt x="2305583" y="890816"/>
                  </a:lnTo>
                  <a:lnTo>
                    <a:pt x="2324328" y="894727"/>
                  </a:lnTo>
                  <a:lnTo>
                    <a:pt x="2343073" y="890816"/>
                  </a:lnTo>
                  <a:lnTo>
                    <a:pt x="2358402" y="880135"/>
                  </a:lnTo>
                  <a:lnTo>
                    <a:pt x="2366949" y="867105"/>
                  </a:lnTo>
                  <a:lnTo>
                    <a:pt x="2368753" y="864336"/>
                  </a:lnTo>
                  <a:lnTo>
                    <a:pt x="2372563" y="845032"/>
                  </a:lnTo>
                  <a:close/>
                </a:path>
                <a:path w="2527934" h="895350">
                  <a:moveTo>
                    <a:pt x="2473274" y="889177"/>
                  </a:moveTo>
                  <a:lnTo>
                    <a:pt x="2455138" y="862609"/>
                  </a:lnTo>
                  <a:lnTo>
                    <a:pt x="2451989" y="857986"/>
                  </a:lnTo>
                  <a:lnTo>
                    <a:pt x="2467775" y="843940"/>
                  </a:lnTo>
                  <a:lnTo>
                    <a:pt x="2468537" y="838822"/>
                  </a:lnTo>
                  <a:lnTo>
                    <a:pt x="2470721" y="824115"/>
                  </a:lnTo>
                  <a:lnTo>
                    <a:pt x="2468969" y="820978"/>
                  </a:lnTo>
                  <a:lnTo>
                    <a:pt x="2460841" y="806437"/>
                  </a:lnTo>
                  <a:lnTo>
                    <a:pt x="2440571" y="799617"/>
                  </a:lnTo>
                  <a:lnTo>
                    <a:pt x="2440571" y="829805"/>
                  </a:lnTo>
                  <a:lnTo>
                    <a:pt x="2438146" y="835964"/>
                  </a:lnTo>
                  <a:lnTo>
                    <a:pt x="2431110" y="838822"/>
                  </a:lnTo>
                  <a:lnTo>
                    <a:pt x="2427147" y="838822"/>
                  </a:lnTo>
                  <a:lnTo>
                    <a:pt x="2427147" y="820978"/>
                  </a:lnTo>
                  <a:lnTo>
                    <a:pt x="2431110" y="820978"/>
                  </a:lnTo>
                  <a:lnTo>
                    <a:pt x="2438260" y="823696"/>
                  </a:lnTo>
                  <a:lnTo>
                    <a:pt x="2440571" y="829805"/>
                  </a:lnTo>
                  <a:lnTo>
                    <a:pt x="2440571" y="799617"/>
                  </a:lnTo>
                  <a:lnTo>
                    <a:pt x="2438120" y="798779"/>
                  </a:lnTo>
                  <a:lnTo>
                    <a:pt x="2397937" y="798779"/>
                  </a:lnTo>
                  <a:lnTo>
                    <a:pt x="2396617" y="800100"/>
                  </a:lnTo>
                  <a:lnTo>
                    <a:pt x="2396617" y="889977"/>
                  </a:lnTo>
                  <a:lnTo>
                    <a:pt x="2397937" y="891298"/>
                  </a:lnTo>
                  <a:lnTo>
                    <a:pt x="2425827" y="891298"/>
                  </a:lnTo>
                  <a:lnTo>
                    <a:pt x="2427147" y="889977"/>
                  </a:lnTo>
                  <a:lnTo>
                    <a:pt x="2427147" y="862609"/>
                  </a:lnTo>
                  <a:lnTo>
                    <a:pt x="2441029" y="890498"/>
                  </a:lnTo>
                  <a:lnTo>
                    <a:pt x="2442210" y="891298"/>
                  </a:lnTo>
                  <a:lnTo>
                    <a:pt x="2472080" y="891298"/>
                  </a:lnTo>
                  <a:lnTo>
                    <a:pt x="2473274" y="889177"/>
                  </a:lnTo>
                  <a:close/>
                </a:path>
                <a:path w="2527934" h="895350">
                  <a:moveTo>
                    <a:pt x="2527668" y="48145"/>
                  </a:moveTo>
                  <a:lnTo>
                    <a:pt x="2526373" y="40436"/>
                  </a:lnTo>
                  <a:lnTo>
                    <a:pt x="2522664" y="34582"/>
                  </a:lnTo>
                  <a:lnTo>
                    <a:pt x="2516809" y="30886"/>
                  </a:lnTo>
                  <a:lnTo>
                    <a:pt x="2509088" y="29578"/>
                  </a:lnTo>
                  <a:lnTo>
                    <a:pt x="2381237" y="29578"/>
                  </a:lnTo>
                  <a:lnTo>
                    <a:pt x="2373515" y="30886"/>
                  </a:lnTo>
                  <a:lnTo>
                    <a:pt x="2367673" y="34582"/>
                  </a:lnTo>
                  <a:lnTo>
                    <a:pt x="2363965" y="40436"/>
                  </a:lnTo>
                  <a:lnTo>
                    <a:pt x="2362670" y="48145"/>
                  </a:lnTo>
                  <a:lnTo>
                    <a:pt x="2362670" y="510984"/>
                  </a:lnTo>
                  <a:lnTo>
                    <a:pt x="2363965" y="518718"/>
                  </a:lnTo>
                  <a:lnTo>
                    <a:pt x="2367673" y="524560"/>
                  </a:lnTo>
                  <a:lnTo>
                    <a:pt x="2373515" y="528269"/>
                  </a:lnTo>
                  <a:lnTo>
                    <a:pt x="2381237" y="529551"/>
                  </a:lnTo>
                  <a:lnTo>
                    <a:pt x="2509088" y="529551"/>
                  </a:lnTo>
                  <a:lnTo>
                    <a:pt x="2516809" y="528269"/>
                  </a:lnTo>
                  <a:lnTo>
                    <a:pt x="2522664" y="524560"/>
                  </a:lnTo>
                  <a:lnTo>
                    <a:pt x="2526373" y="518718"/>
                  </a:lnTo>
                  <a:lnTo>
                    <a:pt x="2527668" y="510984"/>
                  </a:lnTo>
                  <a:lnTo>
                    <a:pt x="2527668" y="48145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C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F6F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599" y="1083712"/>
            <a:ext cx="1267034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40" dirty="0">
                <a:solidFill>
                  <a:srgbClr val="000000"/>
                </a:solidFill>
              </a:rPr>
              <a:t>I</a:t>
            </a:r>
            <a:r>
              <a:rPr lang="it-IT" sz="6000" spc="-140" dirty="0">
                <a:solidFill>
                  <a:srgbClr val="000000"/>
                </a:solidFill>
              </a:rPr>
              <a:t>M</a:t>
            </a:r>
            <a:r>
              <a:rPr sz="6000" spc="-140" dirty="0">
                <a:solidFill>
                  <a:srgbClr val="000000"/>
                </a:solidFill>
              </a:rPr>
              <a:t>PLE</a:t>
            </a:r>
            <a:r>
              <a:rPr lang="it-IT" sz="6000" spc="-140" dirty="0">
                <a:solidFill>
                  <a:srgbClr val="000000"/>
                </a:solidFill>
              </a:rPr>
              <a:t>M</a:t>
            </a:r>
            <a:r>
              <a:rPr sz="6000" spc="-140" dirty="0">
                <a:solidFill>
                  <a:srgbClr val="000000"/>
                </a:solidFill>
              </a:rPr>
              <a:t>EN</a:t>
            </a:r>
            <a:r>
              <a:rPr sz="6000" spc="-760" dirty="0">
                <a:solidFill>
                  <a:srgbClr val="000000"/>
                </a:solidFill>
              </a:rPr>
              <a:t>T</a:t>
            </a:r>
            <a:r>
              <a:rPr sz="6000" spc="-60" dirty="0">
                <a:solidFill>
                  <a:srgbClr val="000000"/>
                </a:solidFill>
              </a:rPr>
              <a:t>A</a:t>
            </a:r>
            <a:r>
              <a:rPr sz="6000" spc="-45" dirty="0">
                <a:solidFill>
                  <a:srgbClr val="000000"/>
                </a:solidFill>
              </a:rPr>
              <a:t>TIO</a:t>
            </a:r>
            <a:r>
              <a:rPr sz="6000" spc="20" dirty="0">
                <a:solidFill>
                  <a:srgbClr val="000000"/>
                </a:solidFill>
              </a:rPr>
              <a:t>N</a:t>
            </a:r>
            <a:r>
              <a:rPr sz="6000" spc="-229" dirty="0">
                <a:solidFill>
                  <a:srgbClr val="000000"/>
                </a:solidFill>
              </a:rPr>
              <a:t> </a:t>
            </a:r>
            <a:r>
              <a:rPr lang="it-IT" sz="6000" spc="-50" dirty="0">
                <a:solidFill>
                  <a:srgbClr val="000000"/>
                </a:solidFill>
              </a:rPr>
              <a:t>M</a:t>
            </a:r>
            <a:r>
              <a:rPr sz="6000" spc="-50" dirty="0">
                <a:solidFill>
                  <a:srgbClr val="000000"/>
                </a:solidFill>
              </a:rPr>
              <a:t>ET</a:t>
            </a:r>
            <a:r>
              <a:rPr lang="it-IT" sz="6000" spc="-50" dirty="0">
                <a:solidFill>
                  <a:srgbClr val="000000"/>
                </a:solidFill>
              </a:rPr>
              <a:t>H</a:t>
            </a:r>
            <a:r>
              <a:rPr sz="6000" spc="-50" dirty="0">
                <a:solidFill>
                  <a:srgbClr val="000000"/>
                </a:solidFill>
              </a:rPr>
              <a:t>ODOLO</a:t>
            </a:r>
            <a:r>
              <a:rPr sz="6000" spc="-565" dirty="0">
                <a:solidFill>
                  <a:srgbClr val="000000"/>
                </a:solidFill>
              </a:rPr>
              <a:t>G</a:t>
            </a:r>
            <a:r>
              <a:rPr sz="6000" spc="130" dirty="0">
                <a:solidFill>
                  <a:srgbClr val="000000"/>
                </a:solidFill>
              </a:rPr>
              <a:t>Y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5489705" y="2911125"/>
            <a:ext cx="615315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5" dirty="0">
                <a:latin typeface="Roboto"/>
                <a:cs typeface="Roboto"/>
              </a:rPr>
              <a:t>IMPACT</a:t>
            </a:r>
            <a:r>
              <a:rPr sz="1950" spc="-20" dirty="0">
                <a:latin typeface="Roboto"/>
                <a:cs typeface="Roboto"/>
              </a:rPr>
              <a:t> </a:t>
            </a:r>
            <a:r>
              <a:rPr sz="1950" spc="-5" dirty="0">
                <a:latin typeface="Roboto"/>
                <a:cs typeface="Roboto"/>
              </a:rPr>
              <a:t>DELIVERY,</a:t>
            </a:r>
            <a:r>
              <a:rPr sz="1950" spc="-10" dirty="0">
                <a:latin typeface="Roboto"/>
                <a:cs typeface="Roboto"/>
              </a:rPr>
              <a:t> </a:t>
            </a:r>
            <a:r>
              <a:rPr sz="1950" spc="45" dirty="0">
                <a:latin typeface="Roboto"/>
                <a:cs typeface="Roboto"/>
              </a:rPr>
              <a:t>OUTREACH</a:t>
            </a:r>
            <a:r>
              <a:rPr sz="1950" spc="25" dirty="0">
                <a:latin typeface="Roboto"/>
                <a:cs typeface="Roboto"/>
              </a:rPr>
              <a:t> </a:t>
            </a:r>
            <a:r>
              <a:rPr sz="1950" spc="35" dirty="0">
                <a:latin typeface="Roboto"/>
                <a:cs typeface="Roboto"/>
              </a:rPr>
              <a:t>AND</a:t>
            </a:r>
            <a:r>
              <a:rPr sz="1950" spc="20" dirty="0">
                <a:latin typeface="Roboto"/>
                <a:cs typeface="Roboto"/>
              </a:rPr>
              <a:t> SUSTAINABILITY</a:t>
            </a:r>
            <a:endParaRPr sz="195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49735" y="3495094"/>
            <a:ext cx="1582420" cy="109855"/>
            <a:chOff x="4449735" y="3495094"/>
            <a:chExt cx="1582420" cy="109855"/>
          </a:xfrm>
        </p:grpSpPr>
        <p:sp>
          <p:nvSpPr>
            <p:cNvPr id="7" name="object 7"/>
            <p:cNvSpPr/>
            <p:nvPr/>
          </p:nvSpPr>
          <p:spPr>
            <a:xfrm>
              <a:off x="4449735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73420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11820" y="3495094"/>
            <a:ext cx="1582420" cy="109855"/>
            <a:chOff x="6111820" y="3495094"/>
            <a:chExt cx="1582420" cy="109855"/>
          </a:xfrm>
        </p:grpSpPr>
        <p:sp>
          <p:nvSpPr>
            <p:cNvPr id="10" name="object 10"/>
            <p:cNvSpPr/>
            <p:nvPr/>
          </p:nvSpPr>
          <p:spPr>
            <a:xfrm>
              <a:off x="6111820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35505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773905" y="3495094"/>
            <a:ext cx="1582420" cy="109855"/>
            <a:chOff x="7773905" y="3495094"/>
            <a:chExt cx="1582420" cy="109855"/>
          </a:xfrm>
        </p:grpSpPr>
        <p:sp>
          <p:nvSpPr>
            <p:cNvPr id="13" name="object 13"/>
            <p:cNvSpPr/>
            <p:nvPr/>
          </p:nvSpPr>
          <p:spPr>
            <a:xfrm>
              <a:off x="7773905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7590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435992" y="3495094"/>
            <a:ext cx="1582420" cy="109855"/>
            <a:chOff x="9435992" y="3495094"/>
            <a:chExt cx="1582420" cy="109855"/>
          </a:xfrm>
        </p:grpSpPr>
        <p:sp>
          <p:nvSpPr>
            <p:cNvPr id="16" name="object 16"/>
            <p:cNvSpPr/>
            <p:nvPr/>
          </p:nvSpPr>
          <p:spPr>
            <a:xfrm>
              <a:off x="9435992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59677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098077" y="3495094"/>
            <a:ext cx="1582420" cy="109855"/>
            <a:chOff x="11098077" y="3495094"/>
            <a:chExt cx="1582420" cy="109855"/>
          </a:xfrm>
        </p:grpSpPr>
        <p:sp>
          <p:nvSpPr>
            <p:cNvPr id="19" name="object 19"/>
            <p:cNvSpPr/>
            <p:nvPr/>
          </p:nvSpPr>
          <p:spPr>
            <a:xfrm>
              <a:off x="11098077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21761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028029" y="7152188"/>
            <a:ext cx="1380490" cy="109855"/>
            <a:chOff x="7028029" y="7152188"/>
            <a:chExt cx="1380490" cy="109855"/>
          </a:xfrm>
        </p:grpSpPr>
        <p:sp>
          <p:nvSpPr>
            <p:cNvPr id="22" name="object 22"/>
            <p:cNvSpPr/>
            <p:nvPr/>
          </p:nvSpPr>
          <p:spPr>
            <a:xfrm>
              <a:off x="7034790" y="7207089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1373555" y="0"/>
                  </a:move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34798" y="715895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32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512331" y="7152188"/>
            <a:ext cx="1380490" cy="109855"/>
            <a:chOff x="8512331" y="7152188"/>
            <a:chExt cx="1380490" cy="109855"/>
          </a:xfrm>
        </p:grpSpPr>
        <p:sp>
          <p:nvSpPr>
            <p:cNvPr id="25" name="object 25"/>
            <p:cNvSpPr/>
            <p:nvPr/>
          </p:nvSpPr>
          <p:spPr>
            <a:xfrm>
              <a:off x="8519093" y="7207089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1373555" y="0"/>
                  </a:move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19100" y="715895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32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996633" y="7152188"/>
            <a:ext cx="1380490" cy="109855"/>
            <a:chOff x="9996633" y="7152188"/>
            <a:chExt cx="1380490" cy="109855"/>
          </a:xfrm>
        </p:grpSpPr>
        <p:sp>
          <p:nvSpPr>
            <p:cNvPr id="28" name="object 28"/>
            <p:cNvSpPr/>
            <p:nvPr/>
          </p:nvSpPr>
          <p:spPr>
            <a:xfrm>
              <a:off x="10003407" y="7207089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1373543" y="0"/>
                  </a:move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03402" y="715895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32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480934" y="7152188"/>
            <a:ext cx="1380490" cy="109855"/>
            <a:chOff x="11480934" y="7152188"/>
            <a:chExt cx="1380490" cy="109855"/>
          </a:xfrm>
        </p:grpSpPr>
        <p:sp>
          <p:nvSpPr>
            <p:cNvPr id="31" name="object 31"/>
            <p:cNvSpPr/>
            <p:nvPr/>
          </p:nvSpPr>
          <p:spPr>
            <a:xfrm>
              <a:off x="11487697" y="7207089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1373555" y="0"/>
                  </a:move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87703" y="715895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51765" y="96253"/>
                  </a:moveTo>
                  <a:lnTo>
                    <a:pt x="0" y="48132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919098" y="5234275"/>
            <a:ext cx="394970" cy="109855"/>
            <a:chOff x="2919098" y="5234275"/>
            <a:chExt cx="394970" cy="109855"/>
          </a:xfrm>
        </p:grpSpPr>
        <p:sp>
          <p:nvSpPr>
            <p:cNvPr id="34" name="object 34"/>
            <p:cNvSpPr/>
            <p:nvPr/>
          </p:nvSpPr>
          <p:spPr>
            <a:xfrm>
              <a:off x="2919098" y="5289165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5">
                  <a:moveTo>
                    <a:pt x="0" y="0"/>
                  </a:moveTo>
                  <a:lnTo>
                    <a:pt x="387845" y="0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55173" y="524104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730030" y="5234275"/>
            <a:ext cx="394970" cy="109855"/>
            <a:chOff x="5730030" y="5234275"/>
            <a:chExt cx="394970" cy="109855"/>
          </a:xfrm>
        </p:grpSpPr>
        <p:sp>
          <p:nvSpPr>
            <p:cNvPr id="37" name="object 37"/>
            <p:cNvSpPr/>
            <p:nvPr/>
          </p:nvSpPr>
          <p:spPr>
            <a:xfrm>
              <a:off x="5730030" y="5289165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5">
                  <a:moveTo>
                    <a:pt x="0" y="0"/>
                  </a:moveTo>
                  <a:lnTo>
                    <a:pt x="387845" y="0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66104" y="524104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531277" y="5234275"/>
            <a:ext cx="394970" cy="109855"/>
            <a:chOff x="9531277" y="5234275"/>
            <a:chExt cx="394970" cy="109855"/>
          </a:xfrm>
        </p:grpSpPr>
        <p:sp>
          <p:nvSpPr>
            <p:cNvPr id="40" name="object 40"/>
            <p:cNvSpPr/>
            <p:nvPr/>
          </p:nvSpPr>
          <p:spPr>
            <a:xfrm>
              <a:off x="9531277" y="5289165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>
                  <a:moveTo>
                    <a:pt x="0" y="0"/>
                  </a:moveTo>
                  <a:lnTo>
                    <a:pt x="387845" y="0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67351" y="5241044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C6E4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755431" y="4709641"/>
            <a:ext cx="2100580" cy="1159510"/>
          </a:xfrm>
          <a:custGeom>
            <a:avLst/>
            <a:gdLst/>
            <a:ahLst/>
            <a:cxnLst/>
            <a:rect l="l" t="t" r="r" b="b"/>
            <a:pathLst>
              <a:path w="2100580" h="1159510">
                <a:moveTo>
                  <a:pt x="2032406" y="0"/>
                </a:moveTo>
                <a:lnTo>
                  <a:pt x="67690" y="0"/>
                </a:lnTo>
                <a:lnTo>
                  <a:pt x="41340" y="5318"/>
                </a:lnTo>
                <a:lnTo>
                  <a:pt x="19824" y="19824"/>
                </a:lnTo>
                <a:lnTo>
                  <a:pt x="5318" y="41340"/>
                </a:lnTo>
                <a:lnTo>
                  <a:pt x="0" y="67691"/>
                </a:lnTo>
                <a:lnTo>
                  <a:pt x="0" y="1091374"/>
                </a:lnTo>
                <a:lnTo>
                  <a:pt x="5318" y="1117726"/>
                </a:lnTo>
                <a:lnTo>
                  <a:pt x="19824" y="1139247"/>
                </a:lnTo>
                <a:lnTo>
                  <a:pt x="41340" y="1153757"/>
                </a:lnTo>
                <a:lnTo>
                  <a:pt x="67690" y="1159078"/>
                </a:lnTo>
                <a:lnTo>
                  <a:pt x="2032406" y="1159078"/>
                </a:lnTo>
                <a:lnTo>
                  <a:pt x="2058751" y="1153757"/>
                </a:lnTo>
                <a:lnTo>
                  <a:pt x="2080267" y="1139247"/>
                </a:lnTo>
                <a:lnTo>
                  <a:pt x="2094776" y="1117726"/>
                </a:lnTo>
                <a:lnTo>
                  <a:pt x="2100097" y="1091374"/>
                </a:lnTo>
                <a:lnTo>
                  <a:pt x="2100097" y="67691"/>
                </a:lnTo>
                <a:lnTo>
                  <a:pt x="2094776" y="41340"/>
                </a:lnTo>
                <a:lnTo>
                  <a:pt x="2080267" y="19824"/>
                </a:lnTo>
                <a:lnTo>
                  <a:pt x="2058751" y="5318"/>
                </a:lnTo>
                <a:lnTo>
                  <a:pt x="2032406" y="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55431" y="2786608"/>
            <a:ext cx="3615054" cy="1384300"/>
            <a:chOff x="755431" y="2786608"/>
            <a:chExt cx="3615054" cy="1384300"/>
          </a:xfrm>
        </p:grpSpPr>
        <p:sp>
          <p:nvSpPr>
            <p:cNvPr id="44" name="object 44"/>
            <p:cNvSpPr/>
            <p:nvPr/>
          </p:nvSpPr>
          <p:spPr>
            <a:xfrm>
              <a:off x="2787649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70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1335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70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5431" y="2786608"/>
              <a:ext cx="2047875" cy="1384300"/>
            </a:xfrm>
            <a:custGeom>
              <a:avLst/>
              <a:gdLst/>
              <a:ahLst/>
              <a:cxnLst/>
              <a:rect l="l" t="t" r="r" b="b"/>
              <a:pathLst>
                <a:path w="2047875" h="1384300">
                  <a:moveTo>
                    <a:pt x="1980006" y="0"/>
                  </a:moveTo>
                  <a:lnTo>
                    <a:pt x="67690" y="0"/>
                  </a:lnTo>
                  <a:lnTo>
                    <a:pt x="41340" y="5320"/>
                  </a:lnTo>
                  <a:lnTo>
                    <a:pt x="19824" y="19829"/>
                  </a:lnTo>
                  <a:lnTo>
                    <a:pt x="5318" y="41346"/>
                  </a:lnTo>
                  <a:lnTo>
                    <a:pt x="0" y="67691"/>
                  </a:lnTo>
                  <a:lnTo>
                    <a:pt x="0" y="1316609"/>
                  </a:lnTo>
                  <a:lnTo>
                    <a:pt x="5318" y="1342953"/>
                  </a:lnTo>
                  <a:lnTo>
                    <a:pt x="19824" y="1364470"/>
                  </a:lnTo>
                  <a:lnTo>
                    <a:pt x="41340" y="1378979"/>
                  </a:lnTo>
                  <a:lnTo>
                    <a:pt x="67690" y="1384300"/>
                  </a:lnTo>
                  <a:lnTo>
                    <a:pt x="1980006" y="1384300"/>
                  </a:lnTo>
                  <a:lnTo>
                    <a:pt x="2006358" y="1378979"/>
                  </a:lnTo>
                  <a:lnTo>
                    <a:pt x="2027878" y="1364470"/>
                  </a:lnTo>
                  <a:lnTo>
                    <a:pt x="2042388" y="1342953"/>
                  </a:lnTo>
                  <a:lnTo>
                    <a:pt x="2047709" y="1316609"/>
                  </a:lnTo>
                  <a:lnTo>
                    <a:pt x="2047709" y="67691"/>
                  </a:lnTo>
                  <a:lnTo>
                    <a:pt x="2042388" y="41346"/>
                  </a:lnTo>
                  <a:lnTo>
                    <a:pt x="2027878" y="19829"/>
                  </a:lnTo>
                  <a:lnTo>
                    <a:pt x="2006358" y="5320"/>
                  </a:lnTo>
                  <a:lnTo>
                    <a:pt x="1980006" y="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60162" y="3495094"/>
            <a:ext cx="2844165" cy="3767454"/>
            <a:chOff x="12760162" y="3495094"/>
            <a:chExt cx="2844165" cy="3767454"/>
          </a:xfrm>
        </p:grpSpPr>
        <p:sp>
          <p:nvSpPr>
            <p:cNvPr id="48" name="object 48"/>
            <p:cNvSpPr/>
            <p:nvPr/>
          </p:nvSpPr>
          <p:spPr>
            <a:xfrm>
              <a:off x="12760162" y="3549985"/>
              <a:ext cx="1576070" cy="0"/>
            </a:xfrm>
            <a:custGeom>
              <a:avLst/>
              <a:gdLst/>
              <a:ahLst/>
              <a:cxnLst/>
              <a:rect l="l" t="t" r="r" b="b"/>
              <a:pathLst>
                <a:path w="1576069">
                  <a:moveTo>
                    <a:pt x="0" y="0"/>
                  </a:moveTo>
                  <a:lnTo>
                    <a:pt x="1575447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83847" y="3501863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0" y="0"/>
                  </a:moveTo>
                  <a:lnTo>
                    <a:pt x="51765" y="48120"/>
                  </a:lnTo>
                  <a:lnTo>
                    <a:pt x="0" y="96253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45555" y="3549986"/>
              <a:ext cx="0" cy="812165"/>
            </a:xfrm>
            <a:custGeom>
              <a:avLst/>
              <a:gdLst/>
              <a:ahLst/>
              <a:cxnLst/>
              <a:rect l="l" t="t" r="r" b="b"/>
              <a:pathLst>
                <a:path h="812164">
                  <a:moveTo>
                    <a:pt x="0" y="0"/>
                  </a:moveTo>
                  <a:lnTo>
                    <a:pt x="0" y="811796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297423" y="4310019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19" h="52070">
                  <a:moveTo>
                    <a:pt x="96253" y="0"/>
                  </a:moveTo>
                  <a:lnTo>
                    <a:pt x="48132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345555" y="6009708"/>
              <a:ext cx="0" cy="1187450"/>
            </a:xfrm>
            <a:custGeom>
              <a:avLst/>
              <a:gdLst/>
              <a:ahLst/>
              <a:cxnLst/>
              <a:rect l="l" t="t" r="r" b="b"/>
              <a:pathLst>
                <a:path h="1187450">
                  <a:moveTo>
                    <a:pt x="0" y="0"/>
                  </a:moveTo>
                  <a:lnTo>
                    <a:pt x="0" y="1187437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297423" y="7145379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19" h="52070">
                  <a:moveTo>
                    <a:pt x="96253" y="0"/>
                  </a:moveTo>
                  <a:lnTo>
                    <a:pt x="48132" y="51765"/>
                  </a:ln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971999" y="7207088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1373555" y="0"/>
                  </a:moveTo>
                  <a:lnTo>
                    <a:pt x="0" y="0"/>
                  </a:lnTo>
                </a:path>
              </a:pathLst>
            </a:custGeom>
            <a:ln w="13538">
              <a:solidFill>
                <a:srgbClr val="E1E1C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972007" y="7158957"/>
              <a:ext cx="52069" cy="96520"/>
            </a:xfrm>
            <a:custGeom>
              <a:avLst/>
              <a:gdLst/>
              <a:ahLst/>
              <a:cxnLst/>
              <a:rect l="l" t="t" r="r" b="b"/>
              <a:pathLst>
                <a:path w="52069" h="96520">
                  <a:moveTo>
                    <a:pt x="51765" y="96253"/>
                  </a:moveTo>
                  <a:lnTo>
                    <a:pt x="0" y="48132"/>
                  </a:lnTo>
                  <a:lnTo>
                    <a:pt x="51765" y="0"/>
                  </a:lnTo>
                </a:path>
              </a:pathLst>
            </a:custGeom>
            <a:ln w="13538">
              <a:solidFill>
                <a:srgbClr val="E1E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087353" y="4371727"/>
              <a:ext cx="2516505" cy="1638300"/>
            </a:xfrm>
            <a:custGeom>
              <a:avLst/>
              <a:gdLst/>
              <a:ahLst/>
              <a:cxnLst/>
              <a:rect l="l" t="t" r="r" b="b"/>
              <a:pathLst>
                <a:path w="2516505" h="1638300">
                  <a:moveTo>
                    <a:pt x="2448712" y="0"/>
                  </a:moveTo>
                  <a:lnTo>
                    <a:pt x="67690" y="0"/>
                  </a:lnTo>
                  <a:lnTo>
                    <a:pt x="41340" y="5320"/>
                  </a:lnTo>
                  <a:lnTo>
                    <a:pt x="19824" y="19829"/>
                  </a:lnTo>
                  <a:lnTo>
                    <a:pt x="5318" y="41346"/>
                  </a:lnTo>
                  <a:lnTo>
                    <a:pt x="0" y="67691"/>
                  </a:lnTo>
                  <a:lnTo>
                    <a:pt x="0" y="1570291"/>
                  </a:lnTo>
                  <a:lnTo>
                    <a:pt x="5318" y="1596641"/>
                  </a:lnTo>
                  <a:lnTo>
                    <a:pt x="19824" y="1618157"/>
                  </a:lnTo>
                  <a:lnTo>
                    <a:pt x="41340" y="1632663"/>
                  </a:lnTo>
                  <a:lnTo>
                    <a:pt x="67690" y="1637982"/>
                  </a:lnTo>
                  <a:lnTo>
                    <a:pt x="2448712" y="1637982"/>
                  </a:lnTo>
                  <a:lnTo>
                    <a:pt x="2475062" y="1632663"/>
                  </a:lnTo>
                  <a:lnTo>
                    <a:pt x="2496578" y="1618157"/>
                  </a:lnTo>
                  <a:lnTo>
                    <a:pt x="2511084" y="1596641"/>
                  </a:lnTo>
                  <a:lnTo>
                    <a:pt x="2516403" y="1570291"/>
                  </a:lnTo>
                  <a:lnTo>
                    <a:pt x="2516403" y="67691"/>
                  </a:lnTo>
                  <a:lnTo>
                    <a:pt x="2511084" y="41346"/>
                  </a:lnTo>
                  <a:lnTo>
                    <a:pt x="2496578" y="19829"/>
                  </a:lnTo>
                  <a:lnTo>
                    <a:pt x="2475062" y="5320"/>
                  </a:lnTo>
                  <a:lnTo>
                    <a:pt x="2448712" y="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145232" y="4791906"/>
            <a:ext cx="1553210" cy="91630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50" b="1" spc="5" dirty="0">
                <a:latin typeface="Roboto"/>
                <a:cs typeface="Roboto"/>
              </a:rPr>
              <a:t>Baseline</a:t>
            </a:r>
            <a:r>
              <a:rPr sz="1250" b="1" spc="-60" dirty="0">
                <a:latin typeface="Roboto"/>
                <a:cs typeface="Roboto"/>
              </a:rPr>
              <a:t> </a:t>
            </a:r>
            <a:r>
              <a:rPr sz="1250" b="1" spc="5" dirty="0">
                <a:latin typeface="Roboto"/>
                <a:cs typeface="Roboto"/>
              </a:rPr>
              <a:t>Phase</a:t>
            </a:r>
            <a:endParaRPr sz="1250">
              <a:latin typeface="Roboto"/>
              <a:cs typeface="Roboto"/>
            </a:endParaRPr>
          </a:p>
          <a:p>
            <a:pPr marL="12700" marR="97790">
              <a:lnSpc>
                <a:spcPct val="106100"/>
              </a:lnSpc>
              <a:spcBef>
                <a:spcPts val="370"/>
              </a:spcBef>
            </a:pPr>
            <a:r>
              <a:rPr sz="1100" spc="-25" dirty="0">
                <a:latin typeface="Roboto"/>
                <a:cs typeface="Roboto"/>
              </a:rPr>
              <a:t>Updates </a:t>
            </a:r>
            <a:r>
              <a:rPr sz="1100" spc="-20" dirty="0">
                <a:latin typeface="Roboto"/>
                <a:cs typeface="Roboto"/>
              </a:rPr>
              <a:t>on </a:t>
            </a:r>
            <a:r>
              <a:rPr sz="1100" spc="-25" dirty="0">
                <a:latin typeface="Roboto"/>
                <a:cs typeface="Roboto"/>
              </a:rPr>
              <a:t>technical </a:t>
            </a:r>
            <a:r>
              <a:rPr sz="1100" spc="-2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landscap</a:t>
            </a:r>
            <a:r>
              <a:rPr sz="1100" spc="-10" dirty="0">
                <a:latin typeface="Roboto"/>
                <a:cs typeface="Roboto"/>
              </a:rPr>
              <a:t>e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&amp;</a:t>
            </a:r>
            <a:r>
              <a:rPr sz="1100" spc="-25" dirty="0">
                <a:latin typeface="Roboto"/>
                <a:cs typeface="Roboto"/>
              </a:rPr>
              <a:t> challenges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25" dirty="0">
                <a:latin typeface="Roboto"/>
                <a:cs typeface="Roboto"/>
              </a:rPr>
              <a:t>Experimentatio</a:t>
            </a:r>
            <a:r>
              <a:rPr sz="1100" spc="-10" dirty="0">
                <a:latin typeface="Roboto"/>
                <a:cs typeface="Roboto"/>
              </a:rPr>
              <a:t>n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p</a:t>
            </a:r>
            <a:r>
              <a:rPr sz="1100" spc="-35" dirty="0">
                <a:latin typeface="Roboto"/>
                <a:cs typeface="Roboto"/>
              </a:rPr>
              <a:t>r</a:t>
            </a:r>
            <a:r>
              <a:rPr sz="1100" spc="-25" dirty="0">
                <a:latin typeface="Roboto"/>
                <a:cs typeface="Roboto"/>
              </a:rPr>
              <a:t>o</a:t>
            </a:r>
            <a:r>
              <a:rPr sz="1100" spc="-30" dirty="0">
                <a:latin typeface="Roboto"/>
                <a:cs typeface="Roboto"/>
              </a:rPr>
              <a:t>t</a:t>
            </a:r>
            <a:r>
              <a:rPr sz="1100" spc="-20" dirty="0">
                <a:latin typeface="Roboto"/>
                <a:cs typeface="Roboto"/>
              </a:rPr>
              <a:t>ocol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9015" y="4838500"/>
            <a:ext cx="344170" cy="904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m1-m6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80459" y="4665290"/>
            <a:ext cx="2286000" cy="1247775"/>
          </a:xfrm>
          <a:custGeom>
            <a:avLst/>
            <a:gdLst/>
            <a:ahLst/>
            <a:cxnLst/>
            <a:rect l="l" t="t" r="r" b="b"/>
            <a:pathLst>
              <a:path w="2286000" h="1247775">
                <a:moveTo>
                  <a:pt x="2218296" y="0"/>
                </a:moveTo>
                <a:lnTo>
                  <a:pt x="67690" y="0"/>
                </a:lnTo>
                <a:lnTo>
                  <a:pt x="41340" y="5318"/>
                </a:lnTo>
                <a:lnTo>
                  <a:pt x="19824" y="19824"/>
                </a:lnTo>
                <a:lnTo>
                  <a:pt x="5318" y="41340"/>
                </a:lnTo>
                <a:lnTo>
                  <a:pt x="0" y="67691"/>
                </a:lnTo>
                <a:lnTo>
                  <a:pt x="0" y="1180071"/>
                </a:lnTo>
                <a:lnTo>
                  <a:pt x="5318" y="1206423"/>
                </a:lnTo>
                <a:lnTo>
                  <a:pt x="19824" y="1227943"/>
                </a:lnTo>
                <a:lnTo>
                  <a:pt x="41340" y="1242454"/>
                </a:lnTo>
                <a:lnTo>
                  <a:pt x="67690" y="1247775"/>
                </a:lnTo>
                <a:lnTo>
                  <a:pt x="2218296" y="1247775"/>
                </a:lnTo>
                <a:lnTo>
                  <a:pt x="2244648" y="1242454"/>
                </a:lnTo>
                <a:lnTo>
                  <a:pt x="2266168" y="1227943"/>
                </a:lnTo>
                <a:lnTo>
                  <a:pt x="2280679" y="1206423"/>
                </a:lnTo>
                <a:lnTo>
                  <a:pt x="2285999" y="1180071"/>
                </a:lnTo>
                <a:lnTo>
                  <a:pt x="2285999" y="67691"/>
                </a:lnTo>
                <a:lnTo>
                  <a:pt x="2280679" y="41340"/>
                </a:lnTo>
                <a:lnTo>
                  <a:pt x="2266168" y="19824"/>
                </a:lnTo>
                <a:lnTo>
                  <a:pt x="2244648" y="5318"/>
                </a:lnTo>
                <a:lnTo>
                  <a:pt x="2218296" y="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744851" y="4747557"/>
            <a:ext cx="1824355" cy="103822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45"/>
              </a:spcBef>
            </a:pPr>
            <a:r>
              <a:rPr sz="1250" b="1" spc="-10" dirty="0">
                <a:latin typeface="Roboto"/>
                <a:cs typeface="Roboto"/>
              </a:rPr>
              <a:t>Innovation</a:t>
            </a:r>
            <a:r>
              <a:rPr sz="1250" b="1" spc="-45" dirty="0">
                <a:latin typeface="Roboto"/>
                <a:cs typeface="Roboto"/>
              </a:rPr>
              <a:t> </a:t>
            </a:r>
            <a:r>
              <a:rPr sz="1250" b="1" spc="5" dirty="0">
                <a:latin typeface="Roboto"/>
                <a:cs typeface="Roboto"/>
              </a:rPr>
              <a:t>Phase</a:t>
            </a:r>
            <a:endParaRPr sz="1250">
              <a:latin typeface="Roboto"/>
              <a:cs typeface="Roboto"/>
            </a:endParaRPr>
          </a:p>
          <a:p>
            <a:pPr marL="38100" marR="30480">
              <a:lnSpc>
                <a:spcPct val="105000"/>
              </a:lnSpc>
              <a:spcBef>
                <a:spcPts val="380"/>
              </a:spcBef>
            </a:pPr>
            <a:r>
              <a:rPr sz="1100" spc="-20" dirty="0">
                <a:latin typeface="Roboto"/>
                <a:cs typeface="Roboto"/>
              </a:rPr>
              <a:t>1</a:t>
            </a:r>
            <a:r>
              <a:rPr sz="975" spc="-30" baseline="29914" dirty="0">
                <a:latin typeface="Roboto"/>
                <a:cs typeface="Roboto"/>
              </a:rPr>
              <a:t>st</a:t>
            </a:r>
            <a:r>
              <a:rPr sz="975" spc="-22" baseline="29914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version </a:t>
            </a:r>
            <a:r>
              <a:rPr sz="1100" dirty="0">
                <a:latin typeface="Roboto"/>
                <a:cs typeface="Roboto"/>
              </a:rPr>
              <a:t>of </a:t>
            </a:r>
            <a:r>
              <a:rPr sz="1100" b="1" spc="-15" dirty="0">
                <a:latin typeface="Roboto"/>
                <a:cs typeface="Roboto"/>
              </a:rPr>
              <a:t>FERMI </a:t>
            </a:r>
            <a:r>
              <a:rPr sz="1100" spc="-15" dirty="0">
                <a:latin typeface="Roboto"/>
                <a:cs typeface="Roboto"/>
              </a:rPr>
              <a:t>core </a:t>
            </a:r>
            <a:r>
              <a:rPr sz="1100" spc="-1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technology</a:t>
            </a:r>
            <a:r>
              <a:rPr sz="1100" spc="470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breakthroughs 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1</a:t>
            </a:r>
            <a:r>
              <a:rPr sz="975" spc="-30" baseline="29914" dirty="0">
                <a:latin typeface="Roboto"/>
                <a:cs typeface="Roboto"/>
              </a:rPr>
              <a:t>st</a:t>
            </a:r>
            <a:r>
              <a:rPr sz="975" spc="120" baseline="29914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version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of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b="1" spc="-15" dirty="0">
                <a:latin typeface="Roboto"/>
                <a:cs typeface="Roboto"/>
              </a:rPr>
              <a:t>FERMI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services </a:t>
            </a:r>
            <a:r>
              <a:rPr sz="1100" spc="-254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1</a:t>
            </a:r>
            <a:r>
              <a:rPr sz="975" spc="-30" baseline="29914" dirty="0">
                <a:latin typeface="Roboto"/>
                <a:cs typeface="Roboto"/>
              </a:rPr>
              <a:t>st</a:t>
            </a:r>
            <a:r>
              <a:rPr sz="975" spc="127" baseline="29914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integrated solution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94042" y="4769906"/>
            <a:ext cx="344170" cy="104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M7-M18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992634" y="4624535"/>
            <a:ext cx="2516505" cy="1329690"/>
          </a:xfrm>
          <a:custGeom>
            <a:avLst/>
            <a:gdLst/>
            <a:ahLst/>
            <a:cxnLst/>
            <a:rect l="l" t="t" r="r" b="b"/>
            <a:pathLst>
              <a:path w="2516504" h="1329689">
                <a:moveTo>
                  <a:pt x="2448712" y="0"/>
                </a:moveTo>
                <a:lnTo>
                  <a:pt x="67691" y="0"/>
                </a:lnTo>
                <a:lnTo>
                  <a:pt x="41340" y="5318"/>
                </a:lnTo>
                <a:lnTo>
                  <a:pt x="19824" y="19824"/>
                </a:lnTo>
                <a:lnTo>
                  <a:pt x="5318" y="41340"/>
                </a:lnTo>
                <a:lnTo>
                  <a:pt x="0" y="67691"/>
                </a:lnTo>
                <a:lnTo>
                  <a:pt x="0" y="1261592"/>
                </a:lnTo>
                <a:lnTo>
                  <a:pt x="5318" y="1287937"/>
                </a:lnTo>
                <a:lnTo>
                  <a:pt x="19824" y="1309454"/>
                </a:lnTo>
                <a:lnTo>
                  <a:pt x="41340" y="1323962"/>
                </a:lnTo>
                <a:lnTo>
                  <a:pt x="67691" y="1329283"/>
                </a:lnTo>
                <a:lnTo>
                  <a:pt x="2448712" y="1329283"/>
                </a:lnTo>
                <a:lnTo>
                  <a:pt x="2475062" y="1323962"/>
                </a:lnTo>
                <a:lnTo>
                  <a:pt x="2496578" y="1309454"/>
                </a:lnTo>
                <a:lnTo>
                  <a:pt x="2511084" y="1287937"/>
                </a:lnTo>
                <a:lnTo>
                  <a:pt x="2516403" y="1261592"/>
                </a:lnTo>
                <a:lnTo>
                  <a:pt x="2516403" y="67691"/>
                </a:lnTo>
                <a:lnTo>
                  <a:pt x="2511084" y="41340"/>
                </a:lnTo>
                <a:lnTo>
                  <a:pt x="2496578" y="19824"/>
                </a:lnTo>
                <a:lnTo>
                  <a:pt x="2475062" y="5318"/>
                </a:lnTo>
                <a:lnTo>
                  <a:pt x="2448712" y="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382435" y="4706801"/>
            <a:ext cx="2030730" cy="10947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50" b="1" spc="5" dirty="0">
                <a:latin typeface="Roboto"/>
                <a:cs typeface="Roboto"/>
              </a:rPr>
              <a:t>Market</a:t>
            </a:r>
            <a:r>
              <a:rPr sz="1250" b="1" spc="-40" dirty="0">
                <a:latin typeface="Roboto"/>
                <a:cs typeface="Roboto"/>
              </a:rPr>
              <a:t> </a:t>
            </a:r>
            <a:r>
              <a:rPr sz="1250" b="1" dirty="0">
                <a:latin typeface="Roboto"/>
                <a:cs typeface="Roboto"/>
              </a:rPr>
              <a:t>Outreach</a:t>
            </a:r>
            <a:r>
              <a:rPr sz="1250" b="1" spc="-40" dirty="0">
                <a:latin typeface="Roboto"/>
                <a:cs typeface="Roboto"/>
              </a:rPr>
              <a:t> </a:t>
            </a:r>
            <a:r>
              <a:rPr sz="1250" b="1" spc="5" dirty="0">
                <a:latin typeface="Roboto"/>
                <a:cs typeface="Roboto"/>
              </a:rPr>
              <a:t>Phase</a:t>
            </a:r>
            <a:endParaRPr sz="12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spc="-25" dirty="0">
                <a:latin typeface="Roboto"/>
                <a:cs typeface="Roboto"/>
              </a:rPr>
              <a:t>Full</a:t>
            </a:r>
            <a:r>
              <a:rPr sz="1100" spc="-30" dirty="0">
                <a:latin typeface="Roboto"/>
                <a:cs typeface="Roboto"/>
              </a:rPr>
              <a:t> pilots' </a:t>
            </a:r>
            <a:r>
              <a:rPr sz="1100" spc="-25" dirty="0">
                <a:latin typeface="Roboto"/>
                <a:cs typeface="Roboto"/>
              </a:rPr>
              <a:t>deployment </a:t>
            </a:r>
            <a:r>
              <a:rPr sz="1100" spc="-5" dirty="0">
                <a:latin typeface="Roboto"/>
                <a:cs typeface="Roboto"/>
              </a:rPr>
              <a:t>&amp;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b="1" spc="-15" dirty="0">
                <a:latin typeface="Roboto"/>
                <a:cs typeface="Roboto"/>
              </a:rPr>
              <a:t>FERMI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45" dirty="0">
                <a:latin typeface="Roboto"/>
                <a:cs typeface="Roboto"/>
              </a:rPr>
              <a:t>v</a:t>
            </a:r>
            <a:r>
              <a:rPr sz="1100" spc="-25" dirty="0">
                <a:latin typeface="Roboto"/>
                <a:cs typeface="Roboto"/>
              </a:rPr>
              <a:t>alidatio</a:t>
            </a:r>
            <a:r>
              <a:rPr sz="1100" spc="-15" dirty="0">
                <a:latin typeface="Roboto"/>
                <a:cs typeface="Roboto"/>
              </a:rPr>
              <a:t>n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95" dirty="0">
                <a:latin typeface="Roboto"/>
                <a:cs typeface="Roboto"/>
              </a:rPr>
              <a:t>-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fina</a:t>
            </a:r>
            <a:r>
              <a:rPr sz="1100" spc="-10" dirty="0">
                <a:latin typeface="Roboto"/>
                <a:cs typeface="Roboto"/>
              </a:rPr>
              <a:t>l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45" dirty="0">
                <a:latin typeface="Roboto"/>
                <a:cs typeface="Roboto"/>
              </a:rPr>
              <a:t>v</a:t>
            </a:r>
            <a:r>
              <a:rPr sz="1100" spc="-25" dirty="0">
                <a:latin typeface="Roboto"/>
                <a:cs typeface="Roboto"/>
              </a:rPr>
              <a:t>ersion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06100"/>
              </a:lnSpc>
              <a:spcBef>
                <a:spcPts val="400"/>
              </a:spcBef>
            </a:pPr>
            <a:r>
              <a:rPr sz="1100" spc="-25" dirty="0">
                <a:latin typeface="Roboto"/>
                <a:cs typeface="Roboto"/>
              </a:rPr>
              <a:t>Finetuning towards </a:t>
            </a:r>
            <a:r>
              <a:rPr sz="1100" spc="-10" dirty="0">
                <a:latin typeface="Roboto"/>
                <a:cs typeface="Roboto"/>
              </a:rPr>
              <a:t>a </a:t>
            </a:r>
            <a:r>
              <a:rPr sz="1100" spc="-25" dirty="0">
                <a:latin typeface="Roboto"/>
                <a:cs typeface="Roboto"/>
              </a:rPr>
              <a:t>sustainable </a:t>
            </a:r>
            <a:r>
              <a:rPr sz="1100" spc="-26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solution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06221" y="4673997"/>
            <a:ext cx="344170" cy="1224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15" dirty="0">
                <a:solidFill>
                  <a:srgbClr val="FFFFFF"/>
                </a:solidFill>
                <a:latin typeface="Arial MT"/>
                <a:cs typeface="Arial MT"/>
              </a:rPr>
              <a:t>M31-M36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91389" y="4527177"/>
            <a:ext cx="3276600" cy="1524000"/>
          </a:xfrm>
          <a:custGeom>
            <a:avLst/>
            <a:gdLst/>
            <a:ahLst/>
            <a:cxnLst/>
            <a:rect l="l" t="t" r="r" b="b"/>
            <a:pathLst>
              <a:path w="3276600" h="1524000">
                <a:moveTo>
                  <a:pt x="3208616" y="0"/>
                </a:moveTo>
                <a:lnTo>
                  <a:pt x="67690" y="0"/>
                </a:lnTo>
                <a:lnTo>
                  <a:pt x="41340" y="5318"/>
                </a:lnTo>
                <a:lnTo>
                  <a:pt x="19824" y="19824"/>
                </a:lnTo>
                <a:lnTo>
                  <a:pt x="5318" y="41340"/>
                </a:lnTo>
                <a:lnTo>
                  <a:pt x="0" y="67691"/>
                </a:lnTo>
                <a:lnTo>
                  <a:pt x="0" y="1456296"/>
                </a:lnTo>
                <a:lnTo>
                  <a:pt x="5318" y="1482648"/>
                </a:lnTo>
                <a:lnTo>
                  <a:pt x="19824" y="1504168"/>
                </a:lnTo>
                <a:lnTo>
                  <a:pt x="41340" y="1518679"/>
                </a:lnTo>
                <a:lnTo>
                  <a:pt x="67690" y="1524000"/>
                </a:lnTo>
                <a:lnTo>
                  <a:pt x="3208616" y="1524000"/>
                </a:lnTo>
                <a:lnTo>
                  <a:pt x="3234967" y="1518679"/>
                </a:lnTo>
                <a:lnTo>
                  <a:pt x="3256483" y="1504168"/>
                </a:lnTo>
                <a:lnTo>
                  <a:pt x="3270988" y="1482648"/>
                </a:lnTo>
                <a:lnTo>
                  <a:pt x="3276307" y="1456296"/>
                </a:lnTo>
                <a:lnTo>
                  <a:pt x="3276307" y="67691"/>
                </a:lnTo>
                <a:lnTo>
                  <a:pt x="3270988" y="41340"/>
                </a:lnTo>
                <a:lnTo>
                  <a:pt x="3256483" y="19824"/>
                </a:lnTo>
                <a:lnTo>
                  <a:pt x="3234967" y="5318"/>
                </a:lnTo>
                <a:lnTo>
                  <a:pt x="3208616" y="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581192" y="4609445"/>
            <a:ext cx="2738755" cy="12725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50" b="1" spc="-5" dirty="0">
                <a:latin typeface="Roboto"/>
                <a:cs typeface="Roboto"/>
              </a:rPr>
              <a:t>Demonstration</a:t>
            </a:r>
            <a:r>
              <a:rPr sz="1250" b="1" spc="-45" dirty="0">
                <a:latin typeface="Roboto"/>
                <a:cs typeface="Roboto"/>
              </a:rPr>
              <a:t> </a:t>
            </a:r>
            <a:r>
              <a:rPr sz="1250" b="1" spc="5" dirty="0">
                <a:latin typeface="Roboto"/>
                <a:cs typeface="Roboto"/>
              </a:rPr>
              <a:t>Phase</a:t>
            </a:r>
            <a:endParaRPr sz="1250">
              <a:latin typeface="Roboto"/>
              <a:cs typeface="Roboto"/>
            </a:endParaRPr>
          </a:p>
          <a:p>
            <a:pPr marL="12700" marR="48260">
              <a:lnSpc>
                <a:spcPct val="106100"/>
              </a:lnSpc>
              <a:spcBef>
                <a:spcPts val="370"/>
              </a:spcBef>
            </a:pPr>
            <a:r>
              <a:rPr sz="1100" spc="-25" dirty="0">
                <a:latin typeface="Roboto"/>
                <a:cs typeface="Roboto"/>
              </a:rPr>
              <a:t>Full</a:t>
            </a:r>
            <a:r>
              <a:rPr sz="1100" spc="-20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pilots'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deployment</a:t>
            </a:r>
            <a:r>
              <a:rPr sz="1100" spc="-20" dirty="0">
                <a:latin typeface="Roboto"/>
                <a:cs typeface="Roboto"/>
              </a:rPr>
              <a:t> and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b="1" spc="-15" dirty="0">
                <a:latin typeface="Roboto"/>
                <a:cs typeface="Roboto"/>
              </a:rPr>
              <a:t>FERMI </a:t>
            </a:r>
            <a:r>
              <a:rPr sz="1100" spc="-30" dirty="0">
                <a:latin typeface="Roboto"/>
                <a:cs typeface="Roboto"/>
              </a:rPr>
              <a:t>validation </a:t>
            </a:r>
            <a:r>
              <a:rPr sz="1100" spc="-260" dirty="0">
                <a:latin typeface="Roboto"/>
                <a:cs typeface="Roboto"/>
              </a:rPr>
              <a:t> </a:t>
            </a:r>
            <a:r>
              <a:rPr sz="1100" spc="-15" dirty="0">
                <a:latin typeface="Roboto"/>
                <a:cs typeface="Roboto"/>
              </a:rPr>
              <a:t>(1st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version)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06100"/>
              </a:lnSpc>
              <a:spcBef>
                <a:spcPts val="395"/>
              </a:spcBef>
            </a:pPr>
            <a:r>
              <a:rPr sz="1100" spc="-25" dirty="0">
                <a:latin typeface="Roboto"/>
                <a:cs typeface="Roboto"/>
              </a:rPr>
              <a:t>Finalization </a:t>
            </a:r>
            <a:r>
              <a:rPr sz="1100" dirty="0">
                <a:latin typeface="Roboto"/>
                <a:cs typeface="Roboto"/>
              </a:rPr>
              <a:t>of </a:t>
            </a:r>
            <a:r>
              <a:rPr sz="1100" spc="-20" dirty="0">
                <a:latin typeface="Roboto"/>
                <a:cs typeface="Roboto"/>
              </a:rPr>
              <a:t>all </a:t>
            </a:r>
            <a:r>
              <a:rPr sz="1100" spc="-25" dirty="0">
                <a:latin typeface="Roboto"/>
                <a:cs typeface="Roboto"/>
              </a:rPr>
              <a:t>technological </a:t>
            </a:r>
            <a:r>
              <a:rPr sz="1100" spc="-20" dirty="0">
                <a:latin typeface="Roboto"/>
                <a:cs typeface="Roboto"/>
              </a:rPr>
              <a:t>offerings, 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tools, and methodologies </a:t>
            </a:r>
            <a:r>
              <a:rPr sz="1100" spc="-25" dirty="0">
                <a:latin typeface="Roboto"/>
                <a:cs typeface="Roboto"/>
              </a:rPr>
              <a:t>towards </a:t>
            </a:r>
            <a:r>
              <a:rPr sz="1100" spc="-10" dirty="0">
                <a:latin typeface="Roboto"/>
                <a:cs typeface="Roboto"/>
              </a:rPr>
              <a:t>a </a:t>
            </a:r>
            <a:r>
              <a:rPr sz="1100" spc="-25" dirty="0">
                <a:latin typeface="Roboto"/>
                <a:cs typeface="Roboto"/>
              </a:rPr>
              <a:t>holistic </a:t>
            </a:r>
            <a:r>
              <a:rPr sz="1100" spc="-2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approach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for</a:t>
            </a:r>
            <a:r>
              <a:rPr sz="1100" spc="-25" dirty="0">
                <a:latin typeface="Roboto"/>
                <a:cs typeface="Roboto"/>
              </a:rPr>
              <a:t> mitigating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the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impact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of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D&amp;FNs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04973" y="4668203"/>
            <a:ext cx="344170" cy="1245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M19-M30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45232" y="2860637"/>
            <a:ext cx="143827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1100" spc="-25" dirty="0">
                <a:latin typeface="Roboto"/>
                <a:cs typeface="Roboto"/>
              </a:rPr>
              <a:t>Project</a:t>
            </a:r>
            <a:r>
              <a:rPr sz="1100" spc="-45" dirty="0">
                <a:latin typeface="Roboto"/>
                <a:cs typeface="Roboto"/>
              </a:rPr>
              <a:t> </a:t>
            </a:r>
            <a:r>
              <a:rPr sz="1100" spc="-15" dirty="0">
                <a:latin typeface="Roboto"/>
                <a:cs typeface="Roboto"/>
              </a:rPr>
              <a:t>Website</a:t>
            </a:r>
            <a:r>
              <a:rPr sz="1100" spc="-40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&amp;</a:t>
            </a:r>
            <a:r>
              <a:rPr sz="1100" spc="-4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Logo </a:t>
            </a:r>
            <a:r>
              <a:rPr sz="1100" spc="-26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Social</a:t>
            </a:r>
            <a:r>
              <a:rPr sz="1100" spc="229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Media 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Brochures</a:t>
            </a:r>
            <a:endParaRPr sz="1100">
              <a:latin typeface="Roboto"/>
              <a:cs typeface="Roboto"/>
            </a:endParaRPr>
          </a:p>
          <a:p>
            <a:pPr marL="12700" marR="689610">
              <a:lnSpc>
                <a:spcPct val="136300"/>
              </a:lnSpc>
            </a:pPr>
            <a:r>
              <a:rPr sz="1100" spc="-30" dirty="0">
                <a:latin typeface="Roboto"/>
                <a:cs typeface="Roboto"/>
              </a:rPr>
              <a:t>Flyers 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Newsletters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9015" y="2974446"/>
            <a:ext cx="344170" cy="1011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M1-M12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491058" y="4444288"/>
            <a:ext cx="19754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1100" spc="-25" dirty="0">
                <a:latin typeface="Roboto"/>
                <a:cs typeface="Roboto"/>
              </a:rPr>
              <a:t>Scientific Journal Papers </a:t>
            </a:r>
            <a:r>
              <a:rPr sz="1100" spc="-20" dirty="0">
                <a:latin typeface="Roboto"/>
                <a:cs typeface="Roboto"/>
              </a:rPr>
              <a:t> Newsletters </a:t>
            </a:r>
            <a:r>
              <a:rPr sz="1100" spc="-5" dirty="0">
                <a:latin typeface="Roboto"/>
                <a:cs typeface="Roboto"/>
              </a:rPr>
              <a:t>/ </a:t>
            </a:r>
            <a:r>
              <a:rPr sz="1100" spc="-25" dirty="0">
                <a:latin typeface="Roboto"/>
                <a:cs typeface="Roboto"/>
              </a:rPr>
              <a:t>Brochures </a:t>
            </a:r>
            <a:r>
              <a:rPr sz="1100" spc="-5" dirty="0">
                <a:latin typeface="Roboto"/>
                <a:cs typeface="Roboto"/>
              </a:rPr>
              <a:t>/ </a:t>
            </a:r>
            <a:r>
              <a:rPr sz="1100" spc="-30" dirty="0">
                <a:latin typeface="Roboto"/>
                <a:cs typeface="Roboto"/>
              </a:rPr>
              <a:t>Flyers </a:t>
            </a:r>
            <a:r>
              <a:rPr sz="1100" spc="-265" dirty="0">
                <a:latin typeface="Roboto"/>
                <a:cs typeface="Roboto"/>
              </a:rPr>
              <a:t> </a:t>
            </a:r>
            <a:r>
              <a:rPr sz="1100" spc="-35" dirty="0">
                <a:latin typeface="Roboto"/>
                <a:cs typeface="Roboto"/>
              </a:rPr>
              <a:t>Trainings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20" dirty="0">
                <a:latin typeface="Roboto"/>
                <a:cs typeface="Roboto"/>
              </a:rPr>
              <a:t>Inf</a:t>
            </a:r>
            <a:r>
              <a:rPr sz="1100" spc="-5" dirty="0">
                <a:latin typeface="Roboto"/>
                <a:cs typeface="Roboto"/>
              </a:rPr>
              <a:t>o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35" dirty="0">
                <a:latin typeface="Roboto"/>
                <a:cs typeface="Roboto"/>
              </a:rPr>
              <a:t>Da</a:t>
            </a:r>
            <a:r>
              <a:rPr sz="1100" spc="-40" dirty="0">
                <a:latin typeface="Roboto"/>
                <a:cs typeface="Roboto"/>
              </a:rPr>
              <a:t>ys</a:t>
            </a:r>
            <a:endParaRPr sz="1100">
              <a:latin typeface="Roboto"/>
              <a:cs typeface="Roboto"/>
            </a:endParaRPr>
          </a:p>
          <a:p>
            <a:pPr marL="12700" marR="576580">
              <a:lnSpc>
                <a:spcPct val="136300"/>
              </a:lnSpc>
            </a:pPr>
            <a:r>
              <a:rPr sz="1100" spc="-5" dirty="0">
                <a:latin typeface="Roboto"/>
                <a:cs typeface="Roboto"/>
              </a:rPr>
              <a:t>W</a:t>
            </a:r>
            <a:r>
              <a:rPr sz="1100" spc="-25" dirty="0">
                <a:latin typeface="Roboto"/>
                <a:cs typeface="Roboto"/>
              </a:rPr>
              <a:t>ebinar</a:t>
            </a:r>
            <a:r>
              <a:rPr sz="1100" spc="-10" dirty="0">
                <a:latin typeface="Roboto"/>
                <a:cs typeface="Roboto"/>
              </a:rPr>
              <a:t>s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/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W</a:t>
            </a:r>
            <a:r>
              <a:rPr sz="1100" spc="-25" dirty="0">
                <a:latin typeface="Roboto"/>
                <a:cs typeface="Roboto"/>
              </a:rPr>
              <a:t>orkshops  </a:t>
            </a:r>
            <a:r>
              <a:rPr sz="1100" spc="-20" dirty="0">
                <a:latin typeface="Roboto"/>
                <a:cs typeface="Roboto"/>
              </a:rPr>
              <a:t>Awareness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events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114841" y="4574225"/>
            <a:ext cx="344170" cy="1236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M13-M24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463999" y="6497041"/>
            <a:ext cx="2516505" cy="1638300"/>
          </a:xfrm>
          <a:custGeom>
            <a:avLst/>
            <a:gdLst/>
            <a:ahLst/>
            <a:cxnLst/>
            <a:rect l="l" t="t" r="r" b="b"/>
            <a:pathLst>
              <a:path w="2516504" h="1638300">
                <a:moveTo>
                  <a:pt x="2448712" y="0"/>
                </a:moveTo>
                <a:lnTo>
                  <a:pt x="67690" y="0"/>
                </a:lnTo>
                <a:lnTo>
                  <a:pt x="41340" y="5320"/>
                </a:lnTo>
                <a:lnTo>
                  <a:pt x="19824" y="19829"/>
                </a:lnTo>
                <a:lnTo>
                  <a:pt x="5318" y="41346"/>
                </a:lnTo>
                <a:lnTo>
                  <a:pt x="0" y="67691"/>
                </a:lnTo>
                <a:lnTo>
                  <a:pt x="0" y="1570291"/>
                </a:lnTo>
                <a:lnTo>
                  <a:pt x="5318" y="1596641"/>
                </a:lnTo>
                <a:lnTo>
                  <a:pt x="19824" y="1618157"/>
                </a:lnTo>
                <a:lnTo>
                  <a:pt x="41340" y="1632663"/>
                </a:lnTo>
                <a:lnTo>
                  <a:pt x="67690" y="1637982"/>
                </a:lnTo>
                <a:lnTo>
                  <a:pt x="2448712" y="1637982"/>
                </a:lnTo>
                <a:lnTo>
                  <a:pt x="2475062" y="1632663"/>
                </a:lnTo>
                <a:lnTo>
                  <a:pt x="2496578" y="1618157"/>
                </a:lnTo>
                <a:lnTo>
                  <a:pt x="2511084" y="1596641"/>
                </a:lnTo>
                <a:lnTo>
                  <a:pt x="2516403" y="1570291"/>
                </a:lnTo>
                <a:lnTo>
                  <a:pt x="2516403" y="67691"/>
                </a:lnTo>
                <a:lnTo>
                  <a:pt x="2511084" y="41346"/>
                </a:lnTo>
                <a:lnTo>
                  <a:pt x="2496578" y="19829"/>
                </a:lnTo>
                <a:lnTo>
                  <a:pt x="2475062" y="5320"/>
                </a:lnTo>
                <a:lnTo>
                  <a:pt x="2448712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867696" y="6723308"/>
            <a:ext cx="1957070" cy="1117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100" spc="-20" dirty="0">
                <a:latin typeface="Roboto"/>
                <a:cs typeface="Roboto"/>
              </a:rPr>
              <a:t>FERM</a:t>
            </a:r>
            <a:r>
              <a:rPr sz="1100" spc="-5" dirty="0">
                <a:latin typeface="Roboto"/>
                <a:cs typeface="Roboto"/>
              </a:rPr>
              <a:t>I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5" dirty="0">
                <a:latin typeface="Roboto"/>
                <a:cs typeface="Roboto"/>
              </a:rPr>
              <a:t>Long-</a:t>
            </a:r>
            <a:r>
              <a:rPr sz="1100" spc="-110" dirty="0">
                <a:latin typeface="Roboto"/>
                <a:cs typeface="Roboto"/>
              </a:rPr>
              <a:t>T</a:t>
            </a:r>
            <a:r>
              <a:rPr sz="1100" spc="-20" dirty="0">
                <a:latin typeface="Roboto"/>
                <a:cs typeface="Roboto"/>
              </a:rPr>
              <a:t>er</a:t>
            </a:r>
            <a:r>
              <a:rPr sz="1100" spc="-5" dirty="0">
                <a:latin typeface="Roboto"/>
                <a:cs typeface="Roboto"/>
              </a:rPr>
              <a:t>m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Sustainability</a:t>
            </a:r>
            <a:endParaRPr sz="1100">
              <a:latin typeface="Roboto"/>
              <a:cs typeface="Roboto"/>
            </a:endParaRPr>
          </a:p>
          <a:p>
            <a:pPr marL="12700" marR="189230">
              <a:lnSpc>
                <a:spcPct val="106100"/>
              </a:lnSpc>
              <a:spcBef>
                <a:spcPts val="395"/>
              </a:spcBef>
            </a:pPr>
            <a:r>
              <a:rPr sz="1100" spc="-60" dirty="0">
                <a:latin typeface="Roboto"/>
                <a:cs typeface="Roboto"/>
              </a:rPr>
              <a:t>T</a:t>
            </a:r>
            <a:r>
              <a:rPr sz="1100" spc="-50" dirty="0">
                <a:latin typeface="Roboto"/>
                <a:cs typeface="Roboto"/>
              </a:rPr>
              <a:t>r</a:t>
            </a:r>
            <a:r>
              <a:rPr sz="1100" spc="-30" dirty="0">
                <a:latin typeface="Roboto"/>
                <a:cs typeface="Roboto"/>
              </a:rPr>
              <a:t>ainin</a:t>
            </a:r>
            <a:r>
              <a:rPr sz="1100" spc="-15" dirty="0">
                <a:latin typeface="Roboto"/>
                <a:cs typeface="Roboto"/>
              </a:rPr>
              <a:t>g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/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Con</a:t>
            </a:r>
            <a:r>
              <a:rPr sz="1100" spc="-25" dirty="0">
                <a:latin typeface="Roboto"/>
                <a:cs typeface="Roboto"/>
              </a:rPr>
              <a:t>f</a:t>
            </a:r>
            <a:r>
              <a:rPr sz="1100" spc="-20" dirty="0">
                <a:latin typeface="Roboto"/>
                <a:cs typeface="Roboto"/>
              </a:rPr>
              <a:t>e</a:t>
            </a:r>
            <a:r>
              <a:rPr sz="1100" spc="-30" dirty="0">
                <a:latin typeface="Roboto"/>
                <a:cs typeface="Roboto"/>
              </a:rPr>
              <a:t>r</a:t>
            </a:r>
            <a:r>
              <a:rPr sz="1100" spc="-20" dirty="0">
                <a:latin typeface="Roboto"/>
                <a:cs typeface="Roboto"/>
              </a:rPr>
              <a:t>ence</a:t>
            </a:r>
            <a:r>
              <a:rPr sz="1100" spc="-5" dirty="0">
                <a:latin typeface="Roboto"/>
                <a:cs typeface="Roboto"/>
              </a:rPr>
              <a:t>s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5" dirty="0">
                <a:latin typeface="Roboto"/>
                <a:cs typeface="Roboto"/>
              </a:rPr>
              <a:t>/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Info  </a:t>
            </a:r>
            <a:r>
              <a:rPr sz="1100" spc="-35" dirty="0">
                <a:latin typeface="Roboto"/>
                <a:cs typeface="Roboto"/>
              </a:rPr>
              <a:t>Day</a:t>
            </a:r>
            <a:r>
              <a:rPr sz="1100" spc="-25" dirty="0">
                <a:latin typeface="Roboto"/>
                <a:cs typeface="Roboto"/>
              </a:rPr>
              <a:t>s </a:t>
            </a:r>
            <a:r>
              <a:rPr sz="1100" spc="-5" dirty="0">
                <a:latin typeface="Roboto"/>
                <a:cs typeface="Roboto"/>
              </a:rPr>
              <a:t>/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O</a:t>
            </a:r>
            <a:r>
              <a:rPr sz="1100" spc="-25" dirty="0">
                <a:latin typeface="Roboto"/>
                <a:cs typeface="Roboto"/>
              </a:rPr>
              <a:t>pe</a:t>
            </a:r>
            <a:r>
              <a:rPr sz="1100" spc="-10" dirty="0">
                <a:latin typeface="Roboto"/>
                <a:cs typeface="Roboto"/>
              </a:rPr>
              <a:t>n</a:t>
            </a:r>
            <a:r>
              <a:rPr sz="1100" spc="-25" dirty="0">
                <a:latin typeface="Roboto"/>
                <a:cs typeface="Roboto"/>
              </a:rPr>
              <a:t> Demonst</a:t>
            </a:r>
            <a:r>
              <a:rPr sz="1100" spc="-40" dirty="0">
                <a:latin typeface="Roboto"/>
                <a:cs typeface="Roboto"/>
              </a:rPr>
              <a:t>r</a:t>
            </a:r>
            <a:r>
              <a:rPr sz="1100" spc="-25" dirty="0">
                <a:latin typeface="Roboto"/>
                <a:cs typeface="Roboto"/>
              </a:rPr>
              <a:t>ations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30" dirty="0">
                <a:latin typeface="Roboto"/>
                <a:cs typeface="Roboto"/>
              </a:rPr>
              <a:t>B</a:t>
            </a:r>
            <a:r>
              <a:rPr sz="1100" spc="-25" dirty="0">
                <a:latin typeface="Roboto"/>
                <a:cs typeface="Roboto"/>
              </a:rPr>
              <a:t>usines</a:t>
            </a:r>
            <a:r>
              <a:rPr sz="1100" spc="-10" dirty="0">
                <a:latin typeface="Roboto"/>
                <a:cs typeface="Roboto"/>
              </a:rPr>
              <a:t>s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30" dirty="0">
                <a:latin typeface="Roboto"/>
                <a:cs typeface="Roboto"/>
              </a:rPr>
              <a:t>plans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30" dirty="0">
                <a:latin typeface="Roboto"/>
                <a:cs typeface="Roboto"/>
              </a:rPr>
              <a:t>Pathways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towards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market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91485" y="6670201"/>
            <a:ext cx="344170" cy="1294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25" dirty="0">
                <a:solidFill>
                  <a:srgbClr val="FFFFFF"/>
                </a:solidFill>
                <a:latin typeface="Arial MT"/>
                <a:cs typeface="Arial MT"/>
              </a:rPr>
              <a:t>M25-M36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19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100450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0" dirty="0"/>
              <a:t>VALIDATION</a:t>
            </a:r>
            <a:r>
              <a:rPr sz="6000" spc="-250" dirty="0"/>
              <a:t> </a:t>
            </a:r>
            <a:r>
              <a:rPr sz="6000" spc="114" dirty="0"/>
              <a:t>U</a:t>
            </a:r>
            <a:r>
              <a:rPr lang="it-IT" sz="6000" spc="114" dirty="0"/>
              <a:t>S</a:t>
            </a:r>
            <a:r>
              <a:rPr sz="6000" spc="114" dirty="0"/>
              <a:t>E-CA</a:t>
            </a:r>
            <a:r>
              <a:rPr lang="it-IT" sz="6000" spc="114" dirty="0"/>
              <a:t>S</a:t>
            </a:r>
            <a:r>
              <a:rPr sz="6000" spc="114" dirty="0"/>
              <a:t>E</a:t>
            </a:r>
            <a:r>
              <a:rPr lang="it-IT" sz="6000" spc="114" dirty="0"/>
              <a:t>S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019300" y="2785003"/>
            <a:ext cx="10045065" cy="546417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en-US" sz="2200" spc="-20" dirty="0">
                <a:solidFill>
                  <a:srgbClr val="E1E1C3"/>
                </a:solidFill>
                <a:latin typeface="Arial MT"/>
                <a:cs typeface="Arial MT"/>
              </a:rPr>
              <a:t>FAR-RIGHT</a:t>
            </a:r>
            <a:r>
              <a:rPr lang="en-US" sz="2200" spc="-95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en-US" sz="2200" spc="55" dirty="0">
                <a:solidFill>
                  <a:srgbClr val="E1E1C3"/>
                </a:solidFill>
                <a:latin typeface="Arial MT"/>
                <a:cs typeface="Arial MT"/>
              </a:rPr>
              <a:t>DISINFORMATION</a:t>
            </a:r>
            <a:r>
              <a:rPr lang="en-US"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en-US" sz="2200" spc="-5" dirty="0">
                <a:solidFill>
                  <a:srgbClr val="E1E1C3"/>
                </a:solidFill>
                <a:latin typeface="Arial MT"/>
                <a:cs typeface="Arial MT"/>
              </a:rPr>
              <a:t>AND</a:t>
            </a:r>
            <a:r>
              <a:rPr lang="en-US" sz="2200" spc="-95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en-US" sz="2200" spc="75" dirty="0">
                <a:solidFill>
                  <a:srgbClr val="E1E1C3"/>
                </a:solidFill>
                <a:latin typeface="Arial MT"/>
                <a:cs typeface="Arial MT"/>
              </a:rPr>
              <a:t>FAKE</a:t>
            </a:r>
            <a:r>
              <a:rPr lang="en-US"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en-US" sz="2200" spc="125" dirty="0">
                <a:solidFill>
                  <a:srgbClr val="E1E1C3"/>
                </a:solidFill>
                <a:latin typeface="Arial MT"/>
                <a:cs typeface="Arial MT"/>
              </a:rPr>
              <a:t>NEWS</a:t>
            </a:r>
            <a:endParaRPr lang="en-US" sz="2200" dirty="0">
              <a:latin typeface="Arial MT"/>
              <a:cs typeface="Arial MT"/>
            </a:endParaRPr>
          </a:p>
          <a:p>
            <a:pPr marL="12700" marR="31115">
              <a:lnSpc>
                <a:spcPct val="111100"/>
              </a:lnSpc>
              <a:spcBef>
                <a:spcPts val="565"/>
              </a:spcBef>
            </a:pP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Disinformation and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fake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news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regarding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size and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nature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migration toward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EU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have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created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growing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xenophobic </a:t>
            </a:r>
            <a:r>
              <a:rPr sz="1500" spc="-36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sentiments leading to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violent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radicalization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from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60" dirty="0">
                <a:solidFill>
                  <a:srgbClr val="E1E1C3"/>
                </a:solidFill>
                <a:latin typeface="Roboto"/>
                <a:cs typeface="Roboto"/>
              </a:rPr>
              <a:t>right-wing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extremists. </a:t>
            </a:r>
            <a:r>
              <a:rPr sz="1500" spc="-50" dirty="0">
                <a:solidFill>
                  <a:srgbClr val="E1E1C3"/>
                </a:solidFill>
                <a:latin typeface="Roboto"/>
                <a:cs typeface="Roboto"/>
              </a:rPr>
              <a:t>Non-state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actors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are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spreading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disinformation</a:t>
            </a:r>
            <a:endParaRPr sz="1500" dirty="0">
              <a:latin typeface="Roboto"/>
              <a:cs typeface="Roboto"/>
            </a:endParaRPr>
          </a:p>
          <a:p>
            <a:pPr marL="12700" marR="534035">
              <a:lnSpc>
                <a:spcPct val="111100"/>
              </a:lnSpc>
            </a:pP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undermine trust in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local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governments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reinforce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extremist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narratives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recruitment strategies, increase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motivation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selfradicalized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terrorists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order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perpetrate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real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attacks,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use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psychological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manipulation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1500" spc="-36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undermine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45" dirty="0">
                <a:solidFill>
                  <a:srgbClr val="E1E1C3"/>
                </a:solidFill>
                <a:latin typeface="Roboto"/>
                <a:cs typeface="Roboto"/>
              </a:rPr>
              <a:t>individual’s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belief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specific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social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values.</a:t>
            </a:r>
            <a:endParaRPr sz="15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solidFill>
                  <a:srgbClr val="E1E1C3"/>
                </a:solidFill>
                <a:latin typeface="Arial MT"/>
                <a:cs typeface="Arial MT"/>
              </a:rPr>
              <a:t>HEALT</a:t>
            </a:r>
            <a:r>
              <a:rPr lang="it-IT" sz="2200" spc="-25" dirty="0">
                <a:solidFill>
                  <a:srgbClr val="E1E1C3"/>
                </a:solidFill>
                <a:latin typeface="Arial MT"/>
                <a:cs typeface="Arial MT"/>
              </a:rPr>
              <a:t>H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40" dirty="0">
                <a:solidFill>
                  <a:srgbClr val="E1E1C3"/>
                </a:solidFill>
                <a:latin typeface="Arial MT"/>
                <a:cs typeface="Arial MT"/>
              </a:rPr>
              <a:t>CRI</a:t>
            </a:r>
            <a:r>
              <a:rPr lang="it-IT" sz="2200" spc="40" dirty="0">
                <a:solidFill>
                  <a:srgbClr val="E1E1C3"/>
                </a:solidFill>
                <a:latin typeface="Arial MT"/>
                <a:cs typeface="Arial MT"/>
              </a:rPr>
              <a:t>S</a:t>
            </a:r>
            <a:r>
              <a:rPr sz="2200" spc="40" dirty="0">
                <a:solidFill>
                  <a:srgbClr val="E1E1C3"/>
                </a:solidFill>
                <a:latin typeface="Arial MT"/>
                <a:cs typeface="Arial MT"/>
              </a:rPr>
              <a:t>I</a:t>
            </a:r>
            <a:r>
              <a:rPr lang="it-IT" sz="2200" spc="40" dirty="0">
                <a:solidFill>
                  <a:srgbClr val="E1E1C3"/>
                </a:solidFill>
                <a:latin typeface="Arial MT"/>
                <a:cs typeface="Arial MT"/>
              </a:rPr>
              <a:t>S</a:t>
            </a:r>
            <a:r>
              <a:rPr sz="2200" spc="40" dirty="0">
                <a:solidFill>
                  <a:srgbClr val="E1E1C3"/>
                </a:solidFill>
                <a:latin typeface="Arial MT"/>
                <a:cs typeface="Arial MT"/>
              </a:rPr>
              <a:t>,</a:t>
            </a:r>
            <a:r>
              <a:rPr sz="2200" spc="-85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5" dirty="0">
                <a:solidFill>
                  <a:srgbClr val="E1E1C3"/>
                </a:solidFill>
                <a:latin typeface="Arial MT"/>
                <a:cs typeface="Arial MT"/>
              </a:rPr>
              <a:t>RIOT</a:t>
            </a:r>
            <a:r>
              <a:rPr lang="it-IT" sz="2200" spc="5" dirty="0">
                <a:solidFill>
                  <a:srgbClr val="E1E1C3"/>
                </a:solidFill>
                <a:latin typeface="Arial MT"/>
                <a:cs typeface="Arial MT"/>
              </a:rPr>
              <a:t>S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E1E1C3"/>
                </a:solidFill>
                <a:latin typeface="Arial MT"/>
                <a:cs typeface="Arial MT"/>
              </a:rPr>
              <a:t>AND</a:t>
            </a:r>
            <a:r>
              <a:rPr sz="2200" spc="-85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it-IT" sz="2200" spc="160" dirty="0">
                <a:solidFill>
                  <a:srgbClr val="E1E1C3"/>
                </a:solidFill>
                <a:latin typeface="Arial MT"/>
                <a:cs typeface="Arial MT"/>
              </a:rPr>
              <a:t>F</a:t>
            </a:r>
            <a:r>
              <a:rPr sz="2200" spc="160" dirty="0">
                <a:solidFill>
                  <a:srgbClr val="E1E1C3"/>
                </a:solidFill>
                <a:latin typeface="Arial MT"/>
                <a:cs typeface="Arial MT"/>
              </a:rPr>
              <a:t>OR</a:t>
            </a:r>
            <a:r>
              <a:rPr lang="it-IT" sz="2200" spc="160" dirty="0">
                <a:solidFill>
                  <a:srgbClr val="E1E1C3"/>
                </a:solidFill>
                <a:latin typeface="Arial MT"/>
                <a:cs typeface="Arial MT"/>
              </a:rPr>
              <a:t>MS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290" dirty="0">
                <a:solidFill>
                  <a:srgbClr val="E1E1C3"/>
                </a:solidFill>
                <a:latin typeface="Arial MT"/>
                <a:cs typeface="Arial MT"/>
              </a:rPr>
              <a:t>O</a:t>
            </a:r>
            <a:r>
              <a:rPr lang="it-IT" sz="2200" spc="290" dirty="0">
                <a:solidFill>
                  <a:srgbClr val="E1E1C3"/>
                </a:solidFill>
                <a:latin typeface="Arial MT"/>
                <a:cs typeface="Arial MT"/>
              </a:rPr>
              <a:t>F</a:t>
            </a:r>
            <a:r>
              <a:rPr sz="2200" spc="-85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-80" dirty="0">
                <a:solidFill>
                  <a:srgbClr val="E1E1C3"/>
                </a:solidFill>
                <a:latin typeface="Arial MT"/>
                <a:cs typeface="Arial MT"/>
              </a:rPr>
              <a:t>VIOLENCE</a:t>
            </a:r>
            <a:endParaRPr sz="2200" dirty="0">
              <a:latin typeface="Arial MT"/>
              <a:cs typeface="Arial MT"/>
            </a:endParaRPr>
          </a:p>
          <a:p>
            <a:pPr marL="12700" marR="534670">
              <a:lnSpc>
                <a:spcPct val="111100"/>
              </a:lnSpc>
              <a:spcBef>
                <a:spcPts val="565"/>
              </a:spcBef>
            </a:pP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1500" spc="-55" dirty="0">
                <a:solidFill>
                  <a:srgbClr val="E1E1C3"/>
                </a:solidFill>
                <a:latin typeface="Roboto"/>
                <a:cs typeface="Roboto"/>
              </a:rPr>
              <a:t>COVID-19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infodemic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has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led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—and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it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is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still leading—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1500" spc="-10" dirty="0">
                <a:solidFill>
                  <a:srgbClr val="E1E1C3"/>
                </a:solidFill>
                <a:latin typeface="Roboto"/>
                <a:cs typeface="Roboto"/>
              </a:rPr>
              <a:t>a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spike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D&amp;FN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through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hoaxes, pseudoscience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conspiracy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theories, breeding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distrust in public institutions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putting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lives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at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risk.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Police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Authorities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other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stakeholders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need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be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equipped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with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additional intelligence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order to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allocate,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10" dirty="0">
                <a:solidFill>
                  <a:srgbClr val="E1E1C3"/>
                </a:solidFill>
                <a:latin typeface="Roboto"/>
                <a:cs typeface="Roboto"/>
              </a:rPr>
              <a:t>a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timely </a:t>
            </a:r>
            <a:r>
              <a:rPr sz="1500" spc="-40" dirty="0">
                <a:solidFill>
                  <a:srgbClr val="E1E1C3"/>
                </a:solidFill>
                <a:latin typeface="Roboto"/>
                <a:cs typeface="Roboto"/>
              </a:rPr>
              <a:t>manner,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well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calibrated </a:t>
            </a:r>
            <a:r>
              <a:rPr sz="1500" spc="-36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resources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these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events that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have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higher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probability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involve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or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trigger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violence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criminal activities.</a:t>
            </a:r>
            <a:endParaRPr sz="15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solidFill>
                  <a:srgbClr val="E1E1C3"/>
                </a:solidFill>
                <a:latin typeface="Arial MT"/>
                <a:cs typeface="Arial MT"/>
              </a:rPr>
              <a:t>FAR-LE</a:t>
            </a:r>
            <a:r>
              <a:rPr lang="it-IT" sz="2200" spc="-25" dirty="0">
                <a:solidFill>
                  <a:srgbClr val="E1E1C3"/>
                </a:solidFill>
                <a:latin typeface="Arial MT"/>
                <a:cs typeface="Arial MT"/>
              </a:rPr>
              <a:t>F</a:t>
            </a:r>
            <a:r>
              <a:rPr sz="2200" spc="-25" dirty="0">
                <a:solidFill>
                  <a:srgbClr val="E1E1C3"/>
                </a:solidFill>
                <a:latin typeface="Arial MT"/>
                <a:cs typeface="Arial MT"/>
              </a:rPr>
              <a:t>T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55" dirty="0">
                <a:solidFill>
                  <a:srgbClr val="E1E1C3"/>
                </a:solidFill>
                <a:latin typeface="Arial MT"/>
                <a:cs typeface="Arial MT"/>
              </a:rPr>
              <a:t>DI</a:t>
            </a:r>
            <a:r>
              <a:rPr lang="it-IT" sz="2200" spc="55" dirty="0">
                <a:solidFill>
                  <a:srgbClr val="E1E1C3"/>
                </a:solidFill>
                <a:latin typeface="Arial MT"/>
                <a:cs typeface="Arial MT"/>
              </a:rPr>
              <a:t>S</a:t>
            </a:r>
            <a:r>
              <a:rPr sz="2200" spc="55" dirty="0">
                <a:solidFill>
                  <a:srgbClr val="E1E1C3"/>
                </a:solidFill>
                <a:latin typeface="Arial MT"/>
                <a:cs typeface="Arial MT"/>
              </a:rPr>
              <a:t>IN</a:t>
            </a:r>
            <a:r>
              <a:rPr lang="it-IT" sz="2200" spc="55" dirty="0">
                <a:solidFill>
                  <a:srgbClr val="E1E1C3"/>
                </a:solidFill>
                <a:latin typeface="Arial MT"/>
                <a:cs typeface="Arial MT"/>
              </a:rPr>
              <a:t>F</a:t>
            </a:r>
            <a:r>
              <a:rPr sz="2200" spc="55" dirty="0">
                <a:solidFill>
                  <a:srgbClr val="E1E1C3"/>
                </a:solidFill>
                <a:latin typeface="Arial MT"/>
                <a:cs typeface="Arial MT"/>
              </a:rPr>
              <a:t>OR</a:t>
            </a:r>
            <a:r>
              <a:rPr lang="it-IT" sz="2200" spc="55" dirty="0">
                <a:solidFill>
                  <a:srgbClr val="E1E1C3"/>
                </a:solidFill>
                <a:latin typeface="Arial MT"/>
                <a:cs typeface="Arial MT"/>
              </a:rPr>
              <a:t>M</a:t>
            </a:r>
            <a:r>
              <a:rPr sz="2200" spc="55" dirty="0">
                <a:solidFill>
                  <a:srgbClr val="E1E1C3"/>
                </a:solidFill>
                <a:latin typeface="Arial MT"/>
                <a:cs typeface="Arial MT"/>
              </a:rPr>
              <a:t>ATION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E1E1C3"/>
                </a:solidFill>
                <a:latin typeface="Arial MT"/>
                <a:cs typeface="Arial MT"/>
              </a:rPr>
              <a:t>AND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lang="it-IT" sz="2200" spc="75" dirty="0">
                <a:solidFill>
                  <a:srgbClr val="E1E1C3"/>
                </a:solidFill>
                <a:latin typeface="Arial MT"/>
                <a:cs typeface="Arial MT"/>
              </a:rPr>
              <a:t>F</a:t>
            </a:r>
            <a:r>
              <a:rPr sz="2200" spc="75" dirty="0">
                <a:solidFill>
                  <a:srgbClr val="E1E1C3"/>
                </a:solidFill>
                <a:latin typeface="Arial MT"/>
                <a:cs typeface="Arial MT"/>
              </a:rPr>
              <a:t>AKE</a:t>
            </a:r>
            <a:r>
              <a:rPr sz="2200" spc="-90" dirty="0">
                <a:solidFill>
                  <a:srgbClr val="E1E1C3"/>
                </a:solidFill>
                <a:latin typeface="Arial MT"/>
                <a:cs typeface="Arial MT"/>
              </a:rPr>
              <a:t> </a:t>
            </a:r>
            <a:r>
              <a:rPr sz="2200" spc="125" dirty="0">
                <a:solidFill>
                  <a:srgbClr val="E1E1C3"/>
                </a:solidFill>
                <a:latin typeface="Arial MT"/>
                <a:cs typeface="Arial MT"/>
              </a:rPr>
              <a:t>NE</a:t>
            </a:r>
            <a:r>
              <a:rPr lang="it-IT" sz="2200" spc="125" dirty="0">
                <a:solidFill>
                  <a:srgbClr val="E1E1C3"/>
                </a:solidFill>
                <a:latin typeface="Arial MT"/>
                <a:cs typeface="Arial MT"/>
              </a:rPr>
              <a:t>WS</a:t>
            </a:r>
            <a:endParaRPr sz="2200" dirty="0">
              <a:latin typeface="Arial MT"/>
              <a:cs typeface="Arial MT"/>
            </a:endParaRPr>
          </a:p>
          <a:p>
            <a:pPr marL="12700" marR="5080">
              <a:lnSpc>
                <a:spcPct val="111100"/>
              </a:lnSpc>
              <a:spcBef>
                <a:spcPts val="565"/>
              </a:spcBef>
            </a:pPr>
            <a:r>
              <a:rPr sz="1500" spc="-55" dirty="0">
                <a:solidFill>
                  <a:srgbClr val="E1E1C3"/>
                </a:solidFill>
                <a:latin typeface="Roboto"/>
                <a:cs typeface="Roboto"/>
              </a:rPr>
              <a:t>Left-wing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extremism,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particularly </a:t>
            </a:r>
            <a:r>
              <a:rPr sz="1500" spc="-45" dirty="0">
                <a:solidFill>
                  <a:srgbClr val="E1E1C3"/>
                </a:solidFill>
                <a:latin typeface="Roboto"/>
                <a:cs typeface="Roboto"/>
              </a:rPr>
              <a:t>anti-capitalist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anarchist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violence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leads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welfare losses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arising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from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loss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life </a:t>
            </a:r>
            <a:r>
              <a:rPr sz="1500" spc="-1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physical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destruction,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opportunity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costs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terms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investments, externalities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terms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other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crimes.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The experience </a:t>
            </a:r>
            <a:r>
              <a:rPr sz="1500" spc="-36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E1E1C3"/>
                </a:solidFill>
                <a:latin typeface="Roboto"/>
                <a:cs typeface="Roboto"/>
              </a:rPr>
              <a:t>of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police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from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analogue world,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paired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with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 digital </a:t>
            </a:r>
            <a:r>
              <a:rPr sz="1500" b="1" spc="-10" dirty="0">
                <a:solidFill>
                  <a:srgbClr val="E1E1C3"/>
                </a:solidFill>
                <a:latin typeface="Roboto Bk"/>
                <a:cs typeface="Roboto Bk"/>
              </a:rPr>
              <a:t>FERMI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solutions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an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economic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observation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analysis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layer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(economic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factors),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follow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10" dirty="0">
                <a:solidFill>
                  <a:srgbClr val="E1E1C3"/>
                </a:solidFill>
                <a:latin typeface="Roboto"/>
                <a:cs typeface="Roboto"/>
              </a:rPr>
              <a:t>a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holistic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approach that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creates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added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value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from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law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enforcement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to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prevention.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8CC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3484106"/>
            <a:ext cx="9156700" cy="26911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35"/>
              </a:spcBef>
            </a:pPr>
            <a:r>
              <a:rPr sz="9650" spc="-254" dirty="0">
                <a:solidFill>
                  <a:srgbClr val="8CC9DC"/>
                </a:solidFill>
              </a:rPr>
              <a:t>FERMI </a:t>
            </a:r>
            <a:r>
              <a:rPr sz="9650" spc="-555" dirty="0">
                <a:solidFill>
                  <a:srgbClr val="8CC9DC"/>
                </a:solidFill>
              </a:rPr>
              <a:t>RESULTS </a:t>
            </a:r>
            <a:r>
              <a:rPr sz="9650" spc="-2675" dirty="0">
                <a:solidFill>
                  <a:srgbClr val="8CC9DC"/>
                </a:solidFill>
              </a:rPr>
              <a:t> </a:t>
            </a:r>
            <a:r>
              <a:rPr sz="9650" spc="65" dirty="0">
                <a:solidFill>
                  <a:srgbClr val="8CC9DC"/>
                </a:solidFill>
              </a:rPr>
              <a:t>AND</a:t>
            </a:r>
            <a:r>
              <a:rPr sz="9650" spc="-200" dirty="0">
                <a:solidFill>
                  <a:srgbClr val="8CC9DC"/>
                </a:solidFill>
              </a:rPr>
              <a:t> </a:t>
            </a:r>
            <a:r>
              <a:rPr sz="9650" spc="-445" dirty="0">
                <a:solidFill>
                  <a:srgbClr val="8CC9DC"/>
                </a:solidFill>
              </a:rPr>
              <a:t>BENEFITS</a:t>
            </a:r>
            <a:endParaRPr sz="96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DD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53276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0" dirty="0">
                <a:solidFill>
                  <a:srgbClr val="8CC9DC"/>
                </a:solidFill>
              </a:rPr>
              <a:t>KE</a:t>
            </a:r>
            <a:r>
              <a:rPr sz="6000" spc="-160" dirty="0">
                <a:solidFill>
                  <a:srgbClr val="8CC9DC"/>
                </a:solidFill>
              </a:rPr>
              <a:t>Y</a:t>
            </a:r>
            <a:r>
              <a:rPr sz="6000" spc="-229" dirty="0">
                <a:solidFill>
                  <a:srgbClr val="8CC9DC"/>
                </a:solidFill>
              </a:rPr>
              <a:t> </a:t>
            </a:r>
            <a:r>
              <a:rPr sz="6000" spc="-220" dirty="0">
                <a:solidFill>
                  <a:srgbClr val="8CC9DC"/>
                </a:solidFill>
              </a:rPr>
              <a:t>RE</a:t>
            </a:r>
            <a:r>
              <a:rPr lang="it-IT" sz="6000" spc="-220" dirty="0">
                <a:solidFill>
                  <a:srgbClr val="8CC9DC"/>
                </a:solidFill>
              </a:rPr>
              <a:t>S</a:t>
            </a:r>
            <a:r>
              <a:rPr sz="6000" spc="-220" dirty="0">
                <a:solidFill>
                  <a:srgbClr val="8CC9DC"/>
                </a:solidFill>
              </a:rPr>
              <a:t>UL</a:t>
            </a:r>
            <a:r>
              <a:rPr sz="6000" spc="-590" dirty="0">
                <a:solidFill>
                  <a:srgbClr val="8CC9DC"/>
                </a:solidFill>
              </a:rPr>
              <a:t>T</a:t>
            </a:r>
            <a:r>
              <a:rPr lang="it-IT" sz="6000" spc="875" dirty="0">
                <a:solidFill>
                  <a:srgbClr val="8CC9DC"/>
                </a:solidFill>
              </a:rPr>
              <a:t>S</a:t>
            </a:r>
            <a:endParaRPr sz="6000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marR="5080">
              <a:lnSpc>
                <a:spcPct val="112500"/>
              </a:lnSpc>
              <a:spcBef>
                <a:spcPts val="100"/>
              </a:spcBef>
            </a:pPr>
            <a:r>
              <a:rPr b="1" spc="-15" dirty="0">
                <a:latin typeface="Roboto"/>
                <a:cs typeface="Roboto"/>
              </a:rPr>
              <a:t>Swarm</a:t>
            </a:r>
            <a:r>
              <a:rPr b="1" spc="-30" dirty="0">
                <a:latin typeface="Roboto"/>
                <a:cs typeface="Roboto"/>
              </a:rPr>
              <a:t> </a:t>
            </a:r>
            <a:r>
              <a:rPr b="1" spc="-20" dirty="0">
                <a:latin typeface="Roboto"/>
                <a:cs typeface="Roboto"/>
              </a:rPr>
              <a:t>Learning</a:t>
            </a:r>
            <a:r>
              <a:rPr b="1" spc="-35" dirty="0">
                <a:latin typeface="Roboto"/>
                <a:cs typeface="Roboto"/>
              </a:rPr>
              <a:t> </a:t>
            </a:r>
            <a:r>
              <a:rPr b="1" spc="-20" dirty="0">
                <a:latin typeface="Roboto"/>
                <a:cs typeface="Roboto"/>
              </a:rPr>
              <a:t>module:</a:t>
            </a:r>
            <a:r>
              <a:rPr b="1" spc="-30" dirty="0">
                <a:latin typeface="Roboto"/>
                <a:cs typeface="Roboto"/>
              </a:rPr>
              <a:t> </a:t>
            </a:r>
            <a:r>
              <a:rPr spc="-15" dirty="0"/>
              <a:t>a</a:t>
            </a:r>
            <a:r>
              <a:rPr spc="-35" dirty="0"/>
              <a:t> decentralized</a:t>
            </a:r>
            <a:r>
              <a:rPr spc="-30" dirty="0"/>
              <a:t> </a:t>
            </a:r>
            <a:r>
              <a:rPr spc="-60" dirty="0"/>
              <a:t>machine-learning</a:t>
            </a:r>
            <a:r>
              <a:rPr spc="-35" dirty="0"/>
              <a:t> </a:t>
            </a:r>
            <a:r>
              <a:rPr spc="-40" dirty="0"/>
              <a:t>approach</a:t>
            </a:r>
            <a:r>
              <a:rPr spc="-30" dirty="0"/>
              <a:t> </a:t>
            </a:r>
            <a:r>
              <a:rPr spc="-40" dirty="0"/>
              <a:t>that</a:t>
            </a:r>
            <a:r>
              <a:rPr spc="-30" dirty="0"/>
              <a:t> </a:t>
            </a:r>
            <a:r>
              <a:rPr spc="-40" dirty="0"/>
              <a:t>unites</a:t>
            </a:r>
            <a:r>
              <a:rPr spc="-30" dirty="0"/>
              <a:t> </a:t>
            </a:r>
            <a:r>
              <a:rPr spc="-15" dirty="0"/>
              <a:t>edge</a:t>
            </a:r>
            <a:r>
              <a:rPr spc="-35" dirty="0"/>
              <a:t> </a:t>
            </a:r>
            <a:r>
              <a:rPr spc="-40" dirty="0"/>
              <a:t>computing,</a:t>
            </a:r>
            <a:r>
              <a:rPr spc="-30" dirty="0"/>
              <a:t> </a:t>
            </a:r>
            <a:r>
              <a:rPr spc="-60" dirty="0"/>
              <a:t>blockchain-based</a:t>
            </a:r>
            <a:r>
              <a:rPr spc="-35" dirty="0"/>
              <a:t> </a:t>
            </a:r>
            <a:r>
              <a:rPr spc="-120" dirty="0"/>
              <a:t>peer-to- </a:t>
            </a:r>
            <a:r>
              <a:rPr spc="-480" dirty="0"/>
              <a:t> </a:t>
            </a:r>
            <a:r>
              <a:rPr spc="-25" dirty="0"/>
              <a:t>peer </a:t>
            </a:r>
            <a:r>
              <a:rPr spc="-35" dirty="0"/>
              <a:t>networking and coordination while </a:t>
            </a:r>
            <a:r>
              <a:rPr spc="-45" dirty="0"/>
              <a:t>maintaining </a:t>
            </a:r>
            <a:r>
              <a:rPr spc="-40" dirty="0"/>
              <a:t>confidentiality </a:t>
            </a:r>
            <a:r>
              <a:rPr spc="-45" dirty="0"/>
              <a:t>without </a:t>
            </a:r>
            <a:r>
              <a:rPr spc="-30" dirty="0"/>
              <a:t>the </a:t>
            </a:r>
            <a:r>
              <a:rPr spc="-20" dirty="0"/>
              <a:t>need </a:t>
            </a:r>
            <a:r>
              <a:rPr spc="-15" dirty="0"/>
              <a:t>for a </a:t>
            </a:r>
            <a:r>
              <a:rPr spc="-40" dirty="0"/>
              <a:t>central </a:t>
            </a:r>
            <a:r>
              <a:rPr spc="-45" dirty="0"/>
              <a:t>coordinator, thereby going </a:t>
            </a:r>
            <a:r>
              <a:rPr spc="-40" dirty="0"/>
              <a:t> </a:t>
            </a:r>
            <a:r>
              <a:rPr spc="-45" dirty="0"/>
              <a:t>beyond</a:t>
            </a:r>
            <a:r>
              <a:rPr spc="-50" dirty="0"/>
              <a:t> </a:t>
            </a:r>
            <a:r>
              <a:rPr spc="-25" dirty="0"/>
              <a:t>federated</a:t>
            </a:r>
            <a:r>
              <a:rPr spc="-45" dirty="0"/>
              <a:t> </a:t>
            </a:r>
            <a:r>
              <a:rPr spc="-40" dirty="0"/>
              <a:t>learning.</a:t>
            </a:r>
          </a:p>
          <a:p>
            <a:pPr marL="382905" marR="39370">
              <a:lnSpc>
                <a:spcPct val="112500"/>
              </a:lnSpc>
              <a:spcBef>
                <a:spcPts val="1000"/>
              </a:spcBef>
            </a:pPr>
            <a:r>
              <a:rPr b="1" spc="-20" dirty="0">
                <a:latin typeface="Roboto"/>
                <a:cs typeface="Roboto"/>
              </a:rPr>
              <a:t>Sentiment </a:t>
            </a:r>
            <a:r>
              <a:rPr b="1" spc="-30" dirty="0">
                <a:latin typeface="Roboto"/>
                <a:cs typeface="Roboto"/>
              </a:rPr>
              <a:t>analysis </a:t>
            </a:r>
            <a:r>
              <a:rPr b="1" spc="-15" dirty="0">
                <a:latin typeface="Roboto"/>
                <a:cs typeface="Roboto"/>
              </a:rPr>
              <a:t>module </a:t>
            </a:r>
            <a:r>
              <a:rPr b="1" spc="-5" dirty="0">
                <a:latin typeface="Roboto"/>
                <a:cs typeface="Roboto"/>
              </a:rPr>
              <a:t>for </a:t>
            </a:r>
            <a:r>
              <a:rPr b="1" spc="-15" dirty="0">
                <a:latin typeface="Roboto"/>
                <a:cs typeface="Roboto"/>
              </a:rPr>
              <a:t>fake news: </a:t>
            </a:r>
            <a:r>
              <a:rPr spc="-30" dirty="0"/>
              <a:t>Module </a:t>
            </a:r>
            <a:r>
              <a:rPr spc="-15" dirty="0"/>
              <a:t>for </a:t>
            </a:r>
            <a:r>
              <a:rPr spc="-25" dirty="0"/>
              <a:t>further </a:t>
            </a:r>
            <a:r>
              <a:rPr spc="-45" dirty="0"/>
              <a:t>analysis </a:t>
            </a:r>
            <a:r>
              <a:rPr spc="5" dirty="0"/>
              <a:t>of </a:t>
            </a:r>
            <a:r>
              <a:rPr spc="-20" dirty="0"/>
              <a:t>fake </a:t>
            </a:r>
            <a:r>
              <a:rPr spc="-30" dirty="0"/>
              <a:t>news based on the </a:t>
            </a:r>
            <a:r>
              <a:rPr spc="-50" dirty="0"/>
              <a:t>BERT </a:t>
            </a:r>
            <a:r>
              <a:rPr spc="-25" dirty="0"/>
              <a:t>model </a:t>
            </a:r>
            <a:r>
              <a:rPr spc="-35" dirty="0"/>
              <a:t>(Bidirectional </a:t>
            </a:r>
            <a:r>
              <a:rPr spc="-484" dirty="0"/>
              <a:t> </a:t>
            </a:r>
            <a:r>
              <a:rPr spc="-25" dirty="0"/>
              <a:t>Encoder</a:t>
            </a:r>
            <a:r>
              <a:rPr spc="-45" dirty="0"/>
              <a:t> </a:t>
            </a:r>
            <a:r>
              <a:rPr spc="-35" dirty="0"/>
              <a:t>Representations</a:t>
            </a:r>
            <a:r>
              <a:rPr spc="-45" dirty="0"/>
              <a:t> </a:t>
            </a:r>
            <a:r>
              <a:rPr spc="-20" dirty="0"/>
              <a:t>from</a:t>
            </a:r>
            <a:r>
              <a:rPr spc="-80" dirty="0"/>
              <a:t> </a:t>
            </a:r>
            <a:r>
              <a:rPr spc="-35" dirty="0"/>
              <a:t>Transformers)</a:t>
            </a:r>
            <a:r>
              <a:rPr spc="-45" dirty="0"/>
              <a:t> </a:t>
            </a:r>
            <a:r>
              <a:rPr spc="-40" dirty="0"/>
              <a:t>with </a:t>
            </a:r>
            <a:r>
              <a:rPr spc="-15" dirty="0"/>
              <a:t>a</a:t>
            </a:r>
            <a:r>
              <a:rPr spc="-45" dirty="0"/>
              <a:t> </a:t>
            </a:r>
            <a:r>
              <a:rPr spc="-30" dirty="0"/>
              <a:t>wide</a:t>
            </a:r>
            <a:r>
              <a:rPr spc="-40" dirty="0"/>
              <a:t> </a:t>
            </a:r>
            <a:r>
              <a:rPr spc="-45" dirty="0"/>
              <a:t>variety </a:t>
            </a:r>
            <a:r>
              <a:rPr spc="5" dirty="0"/>
              <a:t>of</a:t>
            </a:r>
            <a:r>
              <a:rPr spc="-40" dirty="0"/>
              <a:t> Natural</a:t>
            </a:r>
            <a:r>
              <a:rPr spc="-45" dirty="0"/>
              <a:t> </a:t>
            </a:r>
            <a:r>
              <a:rPr spc="-40" dirty="0"/>
              <a:t>Language </a:t>
            </a:r>
            <a:r>
              <a:rPr spc="-35" dirty="0"/>
              <a:t>Processing</a:t>
            </a:r>
            <a:r>
              <a:rPr spc="-45" dirty="0"/>
              <a:t> </a:t>
            </a:r>
            <a:r>
              <a:rPr spc="-15" dirty="0"/>
              <a:t>(NLP)</a:t>
            </a:r>
            <a:r>
              <a:rPr spc="-40" dirty="0"/>
              <a:t> </a:t>
            </a:r>
            <a:r>
              <a:rPr spc="-35" dirty="0"/>
              <a:t>tasks.</a:t>
            </a:r>
          </a:p>
          <a:p>
            <a:pPr marL="382905" marR="42545">
              <a:lnSpc>
                <a:spcPct val="112500"/>
              </a:lnSpc>
              <a:spcBef>
                <a:spcPts val="1000"/>
              </a:spcBef>
            </a:pPr>
            <a:r>
              <a:rPr b="1" spc="-10" dirty="0">
                <a:latin typeface="Roboto"/>
                <a:cs typeface="Roboto"/>
              </a:rPr>
              <a:t>Crimes</a:t>
            </a:r>
            <a:r>
              <a:rPr b="1" spc="-35" dirty="0">
                <a:latin typeface="Roboto"/>
                <a:cs typeface="Roboto"/>
              </a:rPr>
              <a:t> </a:t>
            </a:r>
            <a:r>
              <a:rPr b="1" spc="-25" dirty="0">
                <a:latin typeface="Roboto"/>
                <a:cs typeface="Roboto"/>
              </a:rPr>
              <a:t>impact</a:t>
            </a:r>
            <a:r>
              <a:rPr b="1" spc="-30" dirty="0">
                <a:latin typeface="Roboto"/>
                <a:cs typeface="Roboto"/>
              </a:rPr>
              <a:t> </a:t>
            </a:r>
            <a:r>
              <a:rPr b="1" spc="-20" dirty="0">
                <a:latin typeface="Roboto"/>
                <a:cs typeface="Roboto"/>
              </a:rPr>
              <a:t>predictor:</a:t>
            </a:r>
            <a:r>
              <a:rPr b="1" spc="-30" dirty="0">
                <a:latin typeface="Roboto"/>
                <a:cs typeface="Roboto"/>
              </a:rPr>
              <a:t> </a:t>
            </a:r>
            <a:r>
              <a:rPr spc="-70" dirty="0"/>
              <a:t>AI-based</a:t>
            </a:r>
            <a:r>
              <a:rPr spc="-30" dirty="0"/>
              <a:t> </a:t>
            </a:r>
            <a:r>
              <a:rPr spc="-35" dirty="0"/>
              <a:t>predictive</a:t>
            </a:r>
            <a:r>
              <a:rPr spc="-30" dirty="0"/>
              <a:t> </a:t>
            </a:r>
            <a:r>
              <a:rPr spc="-35" dirty="0"/>
              <a:t>tool</a:t>
            </a:r>
            <a:r>
              <a:rPr spc="-30" dirty="0"/>
              <a:t> forecasting </a:t>
            </a:r>
            <a:r>
              <a:rPr spc="-35" dirty="0"/>
              <a:t>spatiotemporal</a:t>
            </a:r>
            <a:r>
              <a:rPr spc="-30" dirty="0"/>
              <a:t> </a:t>
            </a:r>
            <a:r>
              <a:rPr spc="-45" dirty="0"/>
              <a:t>evolution</a:t>
            </a:r>
            <a:r>
              <a:rPr spc="-30" dirty="0"/>
              <a:t> </a:t>
            </a:r>
            <a:r>
              <a:rPr spc="5" dirty="0"/>
              <a:t>of</a:t>
            </a:r>
            <a:r>
              <a:rPr spc="-30" dirty="0"/>
              <a:t> </a:t>
            </a:r>
            <a:r>
              <a:rPr spc="-60" dirty="0"/>
              <a:t>D&amp;FN-induced</a:t>
            </a:r>
            <a:r>
              <a:rPr spc="-30" dirty="0"/>
              <a:t> </a:t>
            </a:r>
            <a:r>
              <a:rPr spc="-35" dirty="0"/>
              <a:t>and </a:t>
            </a:r>
            <a:r>
              <a:rPr spc="-60" dirty="0"/>
              <a:t>D&amp;FN-enabled </a:t>
            </a:r>
            <a:r>
              <a:rPr spc="-480" dirty="0"/>
              <a:t> </a:t>
            </a:r>
            <a:r>
              <a:rPr spc="-20" dirty="0"/>
              <a:t>offline</a:t>
            </a:r>
            <a:r>
              <a:rPr spc="-45" dirty="0"/>
              <a:t> </a:t>
            </a:r>
            <a:r>
              <a:rPr spc="-30" dirty="0"/>
              <a:t>crimes</a:t>
            </a:r>
            <a:r>
              <a:rPr spc="-40" dirty="0"/>
              <a:t> </a:t>
            </a:r>
            <a:r>
              <a:rPr spc="-35" dirty="0"/>
              <a:t>and</a:t>
            </a:r>
            <a:r>
              <a:rPr spc="-40" dirty="0"/>
              <a:t> producing </a:t>
            </a:r>
            <a:r>
              <a:rPr spc="-65" dirty="0"/>
              <a:t>bigdata-based</a:t>
            </a:r>
            <a:r>
              <a:rPr spc="-40" dirty="0"/>
              <a:t> profiling </a:t>
            </a:r>
            <a:r>
              <a:rPr spc="5" dirty="0"/>
              <a:t>of</a:t>
            </a:r>
            <a:r>
              <a:rPr spc="-40" dirty="0"/>
              <a:t> authors </a:t>
            </a:r>
            <a:r>
              <a:rPr spc="-35" dirty="0"/>
              <a:t>and</a:t>
            </a:r>
            <a:r>
              <a:rPr spc="-40" dirty="0"/>
              <a:t> victims </a:t>
            </a:r>
            <a:r>
              <a:rPr spc="5" dirty="0"/>
              <a:t>of</a:t>
            </a:r>
            <a:r>
              <a:rPr spc="-40" dirty="0"/>
              <a:t> </a:t>
            </a:r>
            <a:r>
              <a:rPr spc="-60" dirty="0"/>
              <a:t>D&amp;FN-induced</a:t>
            </a:r>
            <a:r>
              <a:rPr spc="-40" dirty="0"/>
              <a:t> </a:t>
            </a:r>
            <a:r>
              <a:rPr spc="-35" dirty="0"/>
              <a:t>and</a:t>
            </a:r>
            <a:r>
              <a:rPr spc="-40" dirty="0"/>
              <a:t> </a:t>
            </a:r>
            <a:r>
              <a:rPr spc="-55" dirty="0"/>
              <a:t>D&amp;FN-enabled</a:t>
            </a:r>
            <a:r>
              <a:rPr lang="it-IT" spc="-55" dirty="0"/>
              <a:t> crimes</a:t>
            </a:r>
            <a:r>
              <a:rPr spc="-55" dirty="0"/>
              <a:t>.</a:t>
            </a:r>
          </a:p>
          <a:p>
            <a:pPr marL="382905" marR="686435">
              <a:lnSpc>
                <a:spcPct val="112500"/>
              </a:lnSpc>
              <a:spcBef>
                <a:spcPts val="1000"/>
              </a:spcBef>
            </a:pPr>
            <a:r>
              <a:rPr b="1" spc="-25" dirty="0">
                <a:latin typeface="Roboto"/>
                <a:cs typeface="Roboto"/>
              </a:rPr>
              <a:t>Disinformation </a:t>
            </a:r>
            <a:r>
              <a:rPr b="1" spc="-20" dirty="0">
                <a:latin typeface="Roboto"/>
                <a:cs typeface="Roboto"/>
              </a:rPr>
              <a:t>sources </a:t>
            </a:r>
            <a:r>
              <a:rPr b="1" spc="-25" dirty="0">
                <a:latin typeface="Roboto"/>
                <a:cs typeface="Roboto"/>
              </a:rPr>
              <a:t>and </a:t>
            </a:r>
            <a:r>
              <a:rPr b="1" spc="-15" dirty="0">
                <a:latin typeface="Roboto"/>
                <a:cs typeface="Roboto"/>
              </a:rPr>
              <a:t>spread </a:t>
            </a:r>
            <a:r>
              <a:rPr b="1" spc="-20" dirty="0">
                <a:latin typeface="Roboto"/>
                <a:cs typeface="Roboto"/>
              </a:rPr>
              <a:t>analyser: </a:t>
            </a:r>
            <a:r>
              <a:rPr spc="-35" dirty="0"/>
              <a:t>Set </a:t>
            </a:r>
            <a:r>
              <a:rPr spc="5" dirty="0"/>
              <a:t>of </a:t>
            </a:r>
            <a:r>
              <a:rPr spc="-35" dirty="0"/>
              <a:t>tools </a:t>
            </a:r>
            <a:r>
              <a:rPr spc="-15" dirty="0"/>
              <a:t>for </a:t>
            </a:r>
            <a:r>
              <a:rPr spc="-45" dirty="0"/>
              <a:t>analysing </a:t>
            </a:r>
            <a:r>
              <a:rPr spc="-40" dirty="0"/>
              <a:t>in </a:t>
            </a:r>
            <a:r>
              <a:rPr spc="-30" dirty="0"/>
              <a:t>depth the </a:t>
            </a:r>
            <a:r>
              <a:rPr spc="-35" dirty="0"/>
              <a:t>sources </a:t>
            </a:r>
            <a:r>
              <a:rPr spc="5" dirty="0"/>
              <a:t>of </a:t>
            </a:r>
            <a:r>
              <a:rPr spc="-30" dirty="0"/>
              <a:t>disinformation </a:t>
            </a:r>
            <a:r>
              <a:rPr spc="-35" dirty="0"/>
              <a:t>and the </a:t>
            </a:r>
            <a:r>
              <a:rPr spc="-484" dirty="0"/>
              <a:t> </a:t>
            </a:r>
            <a:r>
              <a:rPr spc="-40" dirty="0"/>
              <a:t>potential</a:t>
            </a:r>
            <a:r>
              <a:rPr spc="-45" dirty="0"/>
              <a:t> </a:t>
            </a:r>
            <a:r>
              <a:rPr spc="-35" dirty="0"/>
              <a:t>spread</a:t>
            </a:r>
            <a:r>
              <a:rPr spc="-45" dirty="0"/>
              <a:t>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30" dirty="0"/>
              <a:t>the</a:t>
            </a:r>
            <a:r>
              <a:rPr spc="-40" dirty="0"/>
              <a:t> </a:t>
            </a:r>
            <a:r>
              <a:rPr spc="-25" dirty="0"/>
              <a:t>D&amp;FN,</a:t>
            </a:r>
            <a:r>
              <a:rPr spc="-40" dirty="0"/>
              <a:t> </a:t>
            </a:r>
            <a:r>
              <a:rPr spc="-25" dirty="0"/>
              <a:t>as</a:t>
            </a:r>
            <a:r>
              <a:rPr spc="-45" dirty="0"/>
              <a:t> </a:t>
            </a:r>
            <a:r>
              <a:rPr spc="-30" dirty="0"/>
              <a:t>well</a:t>
            </a:r>
            <a:r>
              <a:rPr spc="-45" dirty="0"/>
              <a:t> </a:t>
            </a:r>
            <a:r>
              <a:rPr spc="-25" dirty="0"/>
              <a:t>as</a:t>
            </a:r>
            <a:r>
              <a:rPr spc="-45" dirty="0"/>
              <a:t> </a:t>
            </a:r>
            <a:r>
              <a:rPr spc="-30" dirty="0"/>
              <a:t>the</a:t>
            </a:r>
            <a:r>
              <a:rPr spc="-35" dirty="0"/>
              <a:t> </a:t>
            </a:r>
            <a:r>
              <a:rPr spc="-40" dirty="0"/>
              <a:t>potential</a:t>
            </a:r>
            <a:r>
              <a:rPr spc="-45" dirty="0"/>
              <a:t> </a:t>
            </a:r>
            <a:r>
              <a:rPr spc="-30" dirty="0"/>
              <a:t>impact</a:t>
            </a:r>
            <a:r>
              <a:rPr spc="-45" dirty="0"/>
              <a:t>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25" dirty="0"/>
              <a:t>these</a:t>
            </a:r>
            <a:r>
              <a:rPr spc="-45" dirty="0"/>
              <a:t> </a:t>
            </a:r>
            <a:r>
              <a:rPr spc="-35" dirty="0"/>
              <a:t>spreads.</a:t>
            </a:r>
          </a:p>
          <a:p>
            <a:pPr marL="382905" marR="103505">
              <a:lnSpc>
                <a:spcPct val="112500"/>
              </a:lnSpc>
              <a:spcBef>
                <a:spcPts val="1000"/>
              </a:spcBef>
            </a:pPr>
            <a:r>
              <a:rPr b="1" spc="-25" dirty="0">
                <a:latin typeface="Roboto"/>
                <a:cs typeface="Roboto"/>
              </a:rPr>
              <a:t>Community </a:t>
            </a:r>
            <a:r>
              <a:rPr b="1" spc="-15" dirty="0">
                <a:latin typeface="Roboto"/>
                <a:cs typeface="Roboto"/>
              </a:rPr>
              <a:t>resilience management models: </a:t>
            </a:r>
            <a:r>
              <a:rPr spc="-35" dirty="0"/>
              <a:t>deliver </a:t>
            </a:r>
            <a:r>
              <a:rPr spc="-25" dirty="0"/>
              <a:t>models able </a:t>
            </a:r>
            <a:r>
              <a:rPr spc="-30" dirty="0"/>
              <a:t>to facilitate the </a:t>
            </a:r>
            <a:r>
              <a:rPr spc="-35" dirty="0"/>
              <a:t>accurate prediction </a:t>
            </a:r>
            <a:r>
              <a:rPr spc="5" dirty="0"/>
              <a:t>of </a:t>
            </a:r>
            <a:r>
              <a:rPr spc="-30" dirty="0"/>
              <a:t>the resilience </a:t>
            </a:r>
            <a:r>
              <a:rPr spc="-40" dirty="0"/>
              <a:t>levels </a:t>
            </a:r>
            <a:r>
              <a:rPr spc="-484" dirty="0"/>
              <a:t>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35" dirty="0"/>
              <a:t>communities</a:t>
            </a:r>
            <a:r>
              <a:rPr spc="-40" dirty="0"/>
              <a:t> with </a:t>
            </a:r>
            <a:r>
              <a:rPr spc="-25" dirty="0"/>
              <a:t>different</a:t>
            </a:r>
            <a:r>
              <a:rPr spc="-40" dirty="0"/>
              <a:t> </a:t>
            </a:r>
            <a:r>
              <a:rPr spc="-30" dirty="0"/>
              <a:t>specifications</a:t>
            </a:r>
            <a:r>
              <a:rPr spc="-35" dirty="0"/>
              <a:t> and</a:t>
            </a:r>
            <a:r>
              <a:rPr spc="-45" dirty="0"/>
              <a:t> </a:t>
            </a:r>
            <a:r>
              <a:rPr spc="-35" dirty="0"/>
              <a:t>characteristics,</a:t>
            </a:r>
            <a:r>
              <a:rPr spc="-40" dirty="0"/>
              <a:t> </a:t>
            </a:r>
            <a:r>
              <a:rPr spc="-30" dirty="0"/>
              <a:t>to</a:t>
            </a:r>
            <a:r>
              <a:rPr spc="-40" dirty="0"/>
              <a:t> </a:t>
            </a:r>
            <a:r>
              <a:rPr spc="-30" dirty="0"/>
              <a:t>the</a:t>
            </a:r>
            <a:r>
              <a:rPr spc="-35" dirty="0"/>
              <a:t> spread</a:t>
            </a:r>
            <a:r>
              <a:rPr spc="-40" dirty="0"/>
              <a:t>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20" dirty="0"/>
              <a:t>fake</a:t>
            </a:r>
            <a:r>
              <a:rPr spc="-40" dirty="0"/>
              <a:t> </a:t>
            </a:r>
            <a:r>
              <a:rPr spc="-30" dirty="0"/>
              <a:t>news</a:t>
            </a:r>
            <a:r>
              <a:rPr spc="-40" dirty="0"/>
              <a:t> </a:t>
            </a:r>
            <a:r>
              <a:rPr spc="-35" dirty="0"/>
              <a:t>and</a:t>
            </a:r>
            <a:r>
              <a:rPr spc="-40" dirty="0"/>
              <a:t> </a:t>
            </a:r>
            <a:r>
              <a:rPr spc="-35" dirty="0"/>
              <a:t>disinformation.</a:t>
            </a:r>
          </a:p>
          <a:p>
            <a:pPr marL="382905">
              <a:lnSpc>
                <a:spcPct val="100000"/>
              </a:lnSpc>
              <a:spcBef>
                <a:spcPts val="1300"/>
              </a:spcBef>
            </a:pPr>
            <a:r>
              <a:rPr b="1" spc="-25" dirty="0">
                <a:latin typeface="Roboto"/>
                <a:cs typeface="Roboto"/>
              </a:rPr>
              <a:t>Behavioural</a:t>
            </a:r>
            <a:r>
              <a:rPr b="1" spc="-40" dirty="0">
                <a:latin typeface="Roboto"/>
                <a:cs typeface="Roboto"/>
              </a:rPr>
              <a:t> </a:t>
            </a:r>
            <a:r>
              <a:rPr b="1" spc="-15" dirty="0">
                <a:latin typeface="Roboto"/>
                <a:cs typeface="Roboto"/>
              </a:rPr>
              <a:t>profiler:</a:t>
            </a:r>
            <a:r>
              <a:rPr b="1" spc="-35" dirty="0">
                <a:latin typeface="Roboto"/>
                <a:cs typeface="Roboto"/>
              </a:rPr>
              <a:t> </a:t>
            </a:r>
            <a:r>
              <a:rPr spc="-30" dirty="0"/>
              <a:t>Module</a:t>
            </a:r>
            <a:r>
              <a:rPr spc="-35" dirty="0"/>
              <a:t> </a:t>
            </a:r>
            <a:r>
              <a:rPr spc="-40" dirty="0"/>
              <a:t>integrating</a:t>
            </a:r>
            <a:r>
              <a:rPr spc="-35" dirty="0"/>
              <a:t> </a:t>
            </a:r>
            <a:r>
              <a:rPr spc="-30" dirty="0"/>
              <a:t>information</a:t>
            </a:r>
            <a:r>
              <a:rPr spc="-35" dirty="0"/>
              <a:t> </a:t>
            </a:r>
            <a:r>
              <a:rPr spc="-20" dirty="0"/>
              <a:t>from</a:t>
            </a:r>
            <a:r>
              <a:rPr spc="-35" dirty="0"/>
              <a:t> </a:t>
            </a:r>
            <a:r>
              <a:rPr spc="-25" dirty="0"/>
              <a:t>different</a:t>
            </a:r>
            <a:r>
              <a:rPr spc="-35" dirty="0"/>
              <a:t> sources </a:t>
            </a:r>
            <a:r>
              <a:rPr spc="-15" dirty="0"/>
              <a:t>for</a:t>
            </a:r>
            <a:r>
              <a:rPr spc="-40" dirty="0"/>
              <a:t> </a:t>
            </a:r>
            <a:r>
              <a:rPr spc="-45" dirty="0"/>
              <a:t>behavioural</a:t>
            </a:r>
            <a:r>
              <a:rPr spc="-35" dirty="0"/>
              <a:t> </a:t>
            </a:r>
            <a:r>
              <a:rPr spc="-45" dirty="0"/>
              <a:t>analysis</a:t>
            </a:r>
            <a:r>
              <a:rPr spc="-35" dirty="0"/>
              <a:t> and </a:t>
            </a:r>
            <a:r>
              <a:rPr spc="-40" dirty="0"/>
              <a:t>profiling</a:t>
            </a:r>
            <a:r>
              <a:rPr spc="-35" dirty="0"/>
              <a:t> </a:t>
            </a:r>
            <a:r>
              <a:rPr spc="-10" dirty="0"/>
              <a:t>.</a:t>
            </a:r>
          </a:p>
          <a:p>
            <a:pPr marL="382905" marR="198755">
              <a:lnSpc>
                <a:spcPct val="112500"/>
              </a:lnSpc>
              <a:spcBef>
                <a:spcPts val="1000"/>
              </a:spcBef>
            </a:pPr>
            <a:r>
              <a:rPr b="1" spc="-20" dirty="0">
                <a:latin typeface="Roboto"/>
                <a:cs typeface="Roboto"/>
              </a:rPr>
              <a:t>FERMI </a:t>
            </a:r>
            <a:r>
              <a:rPr b="1" spc="-25" dirty="0">
                <a:latin typeface="Roboto"/>
                <a:cs typeface="Roboto"/>
              </a:rPr>
              <a:t>disinformation watch: </a:t>
            </a:r>
            <a:r>
              <a:rPr b="1" spc="-15" dirty="0">
                <a:latin typeface="Roboto Bk"/>
                <a:cs typeface="Roboto Bk"/>
              </a:rPr>
              <a:t>FERMI </a:t>
            </a:r>
            <a:r>
              <a:rPr spc="-40" dirty="0"/>
              <a:t>will </a:t>
            </a:r>
            <a:r>
              <a:rPr spc="-30" dirty="0"/>
              <a:t>create </a:t>
            </a:r>
            <a:r>
              <a:rPr spc="-45" dirty="0"/>
              <a:t>training </a:t>
            </a:r>
            <a:r>
              <a:rPr spc="-35" dirty="0"/>
              <a:t>material and deploy </a:t>
            </a:r>
            <a:r>
              <a:rPr spc="-40" dirty="0"/>
              <a:t>relevant </a:t>
            </a:r>
            <a:r>
              <a:rPr spc="-30" dirty="0"/>
              <a:t>sessions </a:t>
            </a:r>
            <a:r>
              <a:rPr spc="-35" dirty="0"/>
              <a:t>focusing </a:t>
            </a:r>
            <a:r>
              <a:rPr spc="-30" dirty="0"/>
              <a:t>on </a:t>
            </a:r>
            <a:r>
              <a:rPr spc="-40" dirty="0"/>
              <a:t>risk </a:t>
            </a:r>
            <a:r>
              <a:rPr spc="-35" dirty="0"/>
              <a:t>and </a:t>
            </a:r>
            <a:r>
              <a:rPr spc="-40" dirty="0"/>
              <a:t>threats </a:t>
            </a:r>
            <a:r>
              <a:rPr spc="-484" dirty="0"/>
              <a:t> </a:t>
            </a:r>
            <a:r>
              <a:rPr spc="-45" dirty="0"/>
              <a:t>analysis </a:t>
            </a:r>
            <a:r>
              <a:rPr spc="-35" dirty="0"/>
              <a:t>and</a:t>
            </a:r>
            <a:r>
              <a:rPr spc="-45" dirty="0"/>
              <a:t> </a:t>
            </a:r>
            <a:r>
              <a:rPr spc="-30" dirty="0"/>
              <a:t>the</a:t>
            </a:r>
            <a:r>
              <a:rPr spc="-40" dirty="0"/>
              <a:t> </a:t>
            </a:r>
            <a:r>
              <a:rPr spc="-30" dirty="0"/>
              <a:t>identification</a:t>
            </a:r>
            <a:r>
              <a:rPr spc="-40" dirty="0"/>
              <a:t> </a:t>
            </a:r>
            <a:r>
              <a:rPr spc="-35" dirty="0"/>
              <a:t>and</a:t>
            </a:r>
            <a:r>
              <a:rPr spc="-45" dirty="0"/>
              <a:t> </a:t>
            </a:r>
            <a:r>
              <a:rPr spc="-30" dirty="0"/>
              <a:t>implementation</a:t>
            </a:r>
            <a:r>
              <a:rPr spc="-45" dirty="0"/>
              <a:t> </a:t>
            </a:r>
            <a:r>
              <a:rPr spc="5" dirty="0"/>
              <a:t>of</a:t>
            </a:r>
            <a:r>
              <a:rPr spc="-45" dirty="0"/>
              <a:t> </a:t>
            </a:r>
            <a:r>
              <a:rPr spc="-50" dirty="0"/>
              <a:t>cost-effective</a:t>
            </a:r>
            <a:r>
              <a:rPr spc="-45" dirty="0"/>
              <a:t> </a:t>
            </a:r>
            <a:r>
              <a:rPr spc="-40" dirty="0"/>
              <a:t>security</a:t>
            </a:r>
            <a:r>
              <a:rPr spc="-45" dirty="0"/>
              <a:t> </a:t>
            </a:r>
            <a:r>
              <a:rPr spc="-35" dirty="0"/>
              <a:t>measures</a:t>
            </a:r>
          </a:p>
        </p:txBody>
      </p:sp>
      <p:sp>
        <p:nvSpPr>
          <p:cNvPr id="6" name="object 6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DD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52514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0" dirty="0">
                <a:solidFill>
                  <a:srgbClr val="8CC9DC"/>
                </a:solidFill>
              </a:rPr>
              <a:t>KE</a:t>
            </a:r>
            <a:r>
              <a:rPr sz="6000" spc="-160" dirty="0">
                <a:solidFill>
                  <a:srgbClr val="8CC9DC"/>
                </a:solidFill>
              </a:rPr>
              <a:t>Y</a:t>
            </a:r>
            <a:r>
              <a:rPr sz="6000" spc="-229" dirty="0">
                <a:solidFill>
                  <a:srgbClr val="8CC9DC"/>
                </a:solidFill>
              </a:rPr>
              <a:t> </a:t>
            </a:r>
            <a:r>
              <a:rPr sz="6000" spc="290" dirty="0">
                <a:solidFill>
                  <a:srgbClr val="8CC9DC"/>
                </a:solidFill>
              </a:rPr>
              <a:t>I</a:t>
            </a:r>
            <a:r>
              <a:rPr lang="it-IT" sz="6000" spc="290" dirty="0">
                <a:solidFill>
                  <a:srgbClr val="8CC9DC"/>
                </a:solidFill>
              </a:rPr>
              <a:t>M</a:t>
            </a:r>
            <a:r>
              <a:rPr sz="6000" spc="-595" dirty="0">
                <a:solidFill>
                  <a:srgbClr val="8CC9DC"/>
                </a:solidFill>
              </a:rPr>
              <a:t>P</a:t>
            </a:r>
            <a:r>
              <a:rPr sz="6000" spc="25" dirty="0">
                <a:solidFill>
                  <a:srgbClr val="8CC9DC"/>
                </a:solidFill>
              </a:rPr>
              <a:t>A</a:t>
            </a:r>
            <a:r>
              <a:rPr sz="6000" spc="-340" dirty="0">
                <a:solidFill>
                  <a:srgbClr val="8CC9DC"/>
                </a:solidFill>
              </a:rPr>
              <a:t>C</a:t>
            </a:r>
            <a:r>
              <a:rPr sz="6000" spc="-590" dirty="0">
                <a:solidFill>
                  <a:srgbClr val="8CC9DC"/>
                </a:solidFill>
              </a:rPr>
              <a:t>T</a:t>
            </a:r>
            <a:r>
              <a:rPr lang="it-IT" sz="6000" spc="875" dirty="0">
                <a:solidFill>
                  <a:srgbClr val="8CC9DC"/>
                </a:solidFill>
              </a:rPr>
              <a:t>S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019300" y="2723700"/>
            <a:ext cx="12441555" cy="378460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4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Roboto"/>
                <a:cs typeface="Roboto"/>
              </a:rPr>
              <a:t>Enhanced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perceptions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0" dirty="0">
                <a:latin typeface="Roboto"/>
                <a:cs typeface="Roboto"/>
              </a:rPr>
              <a:t> security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thanks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increased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awareness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40" dirty="0">
                <a:latin typeface="Roboto"/>
                <a:cs typeface="Roboto"/>
              </a:rPr>
              <a:t> citizens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latin typeface="Roboto"/>
                <a:cs typeface="Roboto"/>
              </a:rPr>
              <a:t>Provide </a:t>
            </a:r>
            <a:r>
              <a:rPr sz="2000" spc="-30" dirty="0">
                <a:latin typeface="Roboto"/>
                <a:cs typeface="Roboto"/>
              </a:rPr>
              <a:t>better</a:t>
            </a:r>
            <a:r>
              <a:rPr sz="2000" spc="-35" dirty="0">
                <a:latin typeface="Roboto"/>
                <a:cs typeface="Roboto"/>
              </a:rPr>
              <a:t> tools and </a:t>
            </a:r>
            <a:r>
              <a:rPr sz="2000" spc="-45" dirty="0">
                <a:latin typeface="Roboto"/>
                <a:cs typeface="Roboto"/>
              </a:rPr>
              <a:t>training</a:t>
            </a:r>
            <a:r>
              <a:rPr sz="2000" spc="-35" dirty="0">
                <a:latin typeface="Roboto"/>
                <a:cs typeface="Roboto"/>
              </a:rPr>
              <a:t> material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35" dirty="0">
                <a:latin typeface="Roboto"/>
                <a:cs typeface="Roboto"/>
              </a:rPr>
              <a:t> European Public </a:t>
            </a:r>
            <a:r>
              <a:rPr sz="2000" spc="-40" dirty="0">
                <a:latin typeface="Roboto"/>
                <a:cs typeface="Roboto"/>
              </a:rPr>
              <a:t>Authorities</a:t>
            </a:r>
            <a:r>
              <a:rPr sz="2000" spc="-35" dirty="0">
                <a:latin typeface="Roboto"/>
                <a:cs typeface="Roboto"/>
              </a:rPr>
              <a:t> and </a:t>
            </a:r>
            <a:r>
              <a:rPr sz="2000" spc="-45" dirty="0">
                <a:latin typeface="Roboto"/>
                <a:cs typeface="Roboto"/>
              </a:rPr>
              <a:t>Security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Practitioners</a:t>
            </a:r>
            <a:r>
              <a:rPr sz="2000" spc="-35" dirty="0">
                <a:latin typeface="Roboto"/>
                <a:cs typeface="Roboto"/>
              </a:rPr>
              <a:t> and </a:t>
            </a:r>
            <a:r>
              <a:rPr sz="2000" spc="-30" dirty="0">
                <a:latin typeface="Roboto"/>
                <a:cs typeface="Roboto"/>
              </a:rPr>
              <a:t>media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Contribute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enhanced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prevention,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detection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 </a:t>
            </a:r>
            <a:r>
              <a:rPr sz="2000" spc="-30" dirty="0">
                <a:latin typeface="Roboto"/>
                <a:cs typeface="Roboto"/>
              </a:rPr>
              <a:t>deterrence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societal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issues</a:t>
            </a:r>
            <a:r>
              <a:rPr sz="2000" spc="-30" dirty="0">
                <a:latin typeface="Roboto"/>
                <a:cs typeface="Roboto"/>
              </a:rPr>
              <a:t> related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various </a:t>
            </a:r>
            <a:r>
              <a:rPr sz="2000" spc="-15" dirty="0">
                <a:latin typeface="Roboto"/>
                <a:cs typeface="Roboto"/>
              </a:rPr>
              <a:t>form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crime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Contribute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increased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security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citizens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against</a:t>
            </a:r>
            <a:r>
              <a:rPr sz="2000" spc="-40" dirty="0">
                <a:latin typeface="Roboto"/>
                <a:cs typeface="Roboto"/>
              </a:rPr>
              <a:t> terrorism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Contribute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improved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intelligence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picture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enhanced</a:t>
            </a:r>
            <a:r>
              <a:rPr sz="2000" spc="-45" dirty="0">
                <a:latin typeface="Roboto"/>
                <a:cs typeface="Roboto"/>
              </a:rPr>
              <a:t> prevention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Contribute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make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cyberspace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more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secure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for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citizens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Contribute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modern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information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analysis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for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Police</a:t>
            </a:r>
            <a:r>
              <a:rPr sz="2000" spc="-40" dirty="0">
                <a:latin typeface="Roboto"/>
                <a:cs typeface="Roboto"/>
              </a:rPr>
              <a:t> Authorities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Roboto"/>
                <a:cs typeface="Roboto"/>
              </a:rPr>
              <a:t>Improved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forensic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lawful</a:t>
            </a:r>
            <a:r>
              <a:rPr sz="2000" spc="-35" dirty="0">
                <a:latin typeface="Roboto"/>
                <a:cs typeface="Roboto"/>
              </a:rPr>
              <a:t> evidence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collection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3484106"/>
            <a:ext cx="8547100" cy="2697533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35"/>
              </a:spcBef>
            </a:pPr>
            <a:r>
              <a:rPr sz="9650" spc="-520" dirty="0"/>
              <a:t>MEET</a:t>
            </a:r>
            <a:r>
              <a:rPr sz="9650" spc="-170" dirty="0"/>
              <a:t> </a:t>
            </a:r>
            <a:r>
              <a:rPr sz="9650" spc="-430" dirty="0"/>
              <a:t>THE  </a:t>
            </a:r>
            <a:r>
              <a:rPr sz="9650" spc="-850" dirty="0"/>
              <a:t>C</a:t>
            </a:r>
            <a:r>
              <a:rPr sz="9650" spc="135" dirty="0"/>
              <a:t>ON</a:t>
            </a:r>
            <a:r>
              <a:rPr lang="it-IT" sz="9650" spc="135" dirty="0"/>
              <a:t>S</a:t>
            </a:r>
            <a:r>
              <a:rPr sz="9650" spc="135" dirty="0"/>
              <a:t>ORTIU</a:t>
            </a:r>
            <a:r>
              <a:rPr lang="it-IT" sz="9650" spc="135" dirty="0"/>
              <a:t>M</a:t>
            </a:r>
            <a:endParaRPr sz="9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101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02" y="431088"/>
            <a:ext cx="9487447" cy="234936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055"/>
              </a:lnSpc>
              <a:spcBef>
                <a:spcPts val="120"/>
              </a:spcBef>
            </a:pPr>
            <a:r>
              <a:rPr spc="-1060" dirty="0"/>
              <a:t>F</a:t>
            </a:r>
            <a:r>
              <a:rPr spc="-204" dirty="0"/>
              <a:t>AK</a:t>
            </a:r>
            <a:r>
              <a:rPr lang="it-IT" spc="-204" dirty="0"/>
              <a:t>E</a:t>
            </a:r>
            <a:r>
              <a:rPr spc="-330" dirty="0"/>
              <a:t> </a:t>
            </a:r>
            <a:r>
              <a:rPr spc="-550" dirty="0"/>
              <a:t>N</a:t>
            </a:r>
            <a:r>
              <a:rPr lang="it-IT" spc="-550" dirty="0"/>
              <a:t>EWS</a:t>
            </a:r>
            <a:endParaRPr spc="1290" dirty="0"/>
          </a:p>
          <a:p>
            <a:pPr marL="12700">
              <a:lnSpc>
                <a:spcPts val="9055"/>
              </a:lnSpc>
            </a:pPr>
            <a:r>
              <a:rPr spc="245" dirty="0"/>
              <a:t>RI</a:t>
            </a:r>
            <a:r>
              <a:rPr lang="it-IT" spc="245" dirty="0"/>
              <a:t>S</a:t>
            </a:r>
            <a:r>
              <a:rPr spc="245" dirty="0"/>
              <a:t>K</a:t>
            </a:r>
            <a:r>
              <a:rPr spc="-375" dirty="0"/>
              <a:t> </a:t>
            </a:r>
            <a:r>
              <a:rPr spc="5" dirty="0"/>
              <a:t>MITIGATION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600" y="2708150"/>
            <a:ext cx="91840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E1E1C3"/>
                </a:solidFill>
                <a:latin typeface="Roboto"/>
                <a:cs typeface="Roboto"/>
              </a:rPr>
              <a:t>HORIZON-CL3-2021-FCT-01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65" dirty="0">
                <a:solidFill>
                  <a:srgbClr val="E1E1C3"/>
                </a:solidFill>
                <a:latin typeface="Roboto"/>
                <a:cs typeface="Roboto"/>
              </a:rPr>
              <a:t>-</a:t>
            </a:r>
            <a:r>
              <a:rPr sz="1500" spc="-1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Disinformation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E1E1C3"/>
                </a:solidFill>
                <a:latin typeface="Roboto"/>
                <a:cs typeface="Roboto"/>
              </a:rPr>
              <a:t>fake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news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are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combated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and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trust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in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the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digital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E1E1C3"/>
                </a:solidFill>
                <a:latin typeface="Roboto"/>
                <a:cs typeface="Roboto"/>
              </a:rPr>
              <a:t>world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E1E1C3"/>
                </a:solidFill>
                <a:latin typeface="Roboto"/>
                <a:cs typeface="Roboto"/>
              </a:rPr>
              <a:t>is</a:t>
            </a:r>
            <a:r>
              <a:rPr sz="1500" spc="-35" dirty="0">
                <a:solidFill>
                  <a:srgbClr val="E1E1C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E1E1C3"/>
                </a:solidFill>
                <a:latin typeface="Roboto"/>
                <a:cs typeface="Roboto"/>
              </a:rPr>
              <a:t>raised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9301" y="7428317"/>
            <a:ext cx="15544800" cy="1309370"/>
            <a:chOff x="749301" y="7428317"/>
            <a:chExt cx="15544800" cy="13093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301" y="8081265"/>
              <a:ext cx="984070" cy="6563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49823" y="7428319"/>
              <a:ext cx="4044315" cy="1309370"/>
            </a:xfrm>
            <a:custGeom>
              <a:avLst/>
              <a:gdLst/>
              <a:ahLst/>
              <a:cxnLst/>
              <a:rect l="l" t="t" r="r" b="b"/>
              <a:pathLst>
                <a:path w="4044315" h="1309370">
                  <a:moveTo>
                    <a:pt x="532549" y="77050"/>
                  </a:moveTo>
                  <a:lnTo>
                    <a:pt x="530479" y="64693"/>
                  </a:lnTo>
                  <a:lnTo>
                    <a:pt x="524548" y="55346"/>
                  </a:lnTo>
                  <a:lnTo>
                    <a:pt x="515188" y="49415"/>
                  </a:lnTo>
                  <a:lnTo>
                    <a:pt x="502831" y="47345"/>
                  </a:lnTo>
                  <a:lnTo>
                    <a:pt x="29718" y="47345"/>
                  </a:lnTo>
                  <a:lnTo>
                    <a:pt x="17360" y="49415"/>
                  </a:lnTo>
                  <a:lnTo>
                    <a:pt x="8001" y="55346"/>
                  </a:lnTo>
                  <a:lnTo>
                    <a:pt x="2070" y="64693"/>
                  </a:lnTo>
                  <a:lnTo>
                    <a:pt x="0" y="77050"/>
                  </a:lnTo>
                  <a:lnTo>
                    <a:pt x="0" y="817575"/>
                  </a:lnTo>
                  <a:lnTo>
                    <a:pt x="2070" y="829945"/>
                  </a:lnTo>
                  <a:lnTo>
                    <a:pt x="8001" y="839292"/>
                  </a:lnTo>
                  <a:lnTo>
                    <a:pt x="17360" y="845223"/>
                  </a:lnTo>
                  <a:lnTo>
                    <a:pt x="29718" y="847293"/>
                  </a:lnTo>
                  <a:lnTo>
                    <a:pt x="234276" y="847293"/>
                  </a:lnTo>
                  <a:lnTo>
                    <a:pt x="263994" y="817575"/>
                  </a:lnTo>
                  <a:lnTo>
                    <a:pt x="263994" y="593598"/>
                  </a:lnTo>
                  <a:lnTo>
                    <a:pt x="463981" y="593598"/>
                  </a:lnTo>
                  <a:lnTo>
                    <a:pt x="476338" y="591527"/>
                  </a:lnTo>
                  <a:lnTo>
                    <a:pt x="485686" y="585597"/>
                  </a:lnTo>
                  <a:lnTo>
                    <a:pt x="491617" y="576249"/>
                  </a:lnTo>
                  <a:lnTo>
                    <a:pt x="493687" y="563880"/>
                  </a:lnTo>
                  <a:lnTo>
                    <a:pt x="493687" y="400456"/>
                  </a:lnTo>
                  <a:lnTo>
                    <a:pt x="491617" y="388112"/>
                  </a:lnTo>
                  <a:lnTo>
                    <a:pt x="490029" y="385610"/>
                  </a:lnTo>
                  <a:lnTo>
                    <a:pt x="485686" y="378752"/>
                  </a:lnTo>
                  <a:lnTo>
                    <a:pt x="476338" y="372833"/>
                  </a:lnTo>
                  <a:lnTo>
                    <a:pt x="463981" y="370751"/>
                  </a:lnTo>
                  <a:lnTo>
                    <a:pt x="461695" y="370751"/>
                  </a:lnTo>
                  <a:lnTo>
                    <a:pt x="263994" y="385610"/>
                  </a:lnTo>
                  <a:lnTo>
                    <a:pt x="263994" y="263321"/>
                  </a:lnTo>
                  <a:lnTo>
                    <a:pt x="502831" y="263321"/>
                  </a:lnTo>
                  <a:lnTo>
                    <a:pt x="515188" y="261251"/>
                  </a:lnTo>
                  <a:lnTo>
                    <a:pt x="524548" y="255333"/>
                  </a:lnTo>
                  <a:lnTo>
                    <a:pt x="530479" y="245973"/>
                  </a:lnTo>
                  <a:lnTo>
                    <a:pt x="532549" y="233616"/>
                  </a:lnTo>
                  <a:lnTo>
                    <a:pt x="532549" y="77050"/>
                  </a:lnTo>
                  <a:close/>
                </a:path>
                <a:path w="4044315" h="1309370">
                  <a:moveTo>
                    <a:pt x="1150785" y="77050"/>
                  </a:moveTo>
                  <a:lnTo>
                    <a:pt x="1148715" y="64693"/>
                  </a:lnTo>
                  <a:lnTo>
                    <a:pt x="1142784" y="55346"/>
                  </a:lnTo>
                  <a:lnTo>
                    <a:pt x="1133424" y="49415"/>
                  </a:lnTo>
                  <a:lnTo>
                    <a:pt x="1121067" y="47345"/>
                  </a:lnTo>
                  <a:lnTo>
                    <a:pt x="647954" y="47345"/>
                  </a:lnTo>
                  <a:lnTo>
                    <a:pt x="635596" y="49415"/>
                  </a:lnTo>
                  <a:lnTo>
                    <a:pt x="626237" y="55346"/>
                  </a:lnTo>
                  <a:lnTo>
                    <a:pt x="620306" y="64693"/>
                  </a:lnTo>
                  <a:lnTo>
                    <a:pt x="618236" y="77050"/>
                  </a:lnTo>
                  <a:lnTo>
                    <a:pt x="618236" y="817575"/>
                  </a:lnTo>
                  <a:lnTo>
                    <a:pt x="620306" y="829945"/>
                  </a:lnTo>
                  <a:lnTo>
                    <a:pt x="626237" y="839292"/>
                  </a:lnTo>
                  <a:lnTo>
                    <a:pt x="635596" y="845223"/>
                  </a:lnTo>
                  <a:lnTo>
                    <a:pt x="647954" y="847293"/>
                  </a:lnTo>
                  <a:lnTo>
                    <a:pt x="1121067" y="847293"/>
                  </a:lnTo>
                  <a:lnTo>
                    <a:pt x="1133424" y="845223"/>
                  </a:lnTo>
                  <a:lnTo>
                    <a:pt x="1142784" y="839292"/>
                  </a:lnTo>
                  <a:lnTo>
                    <a:pt x="1148715" y="829945"/>
                  </a:lnTo>
                  <a:lnTo>
                    <a:pt x="1150785" y="817575"/>
                  </a:lnTo>
                  <a:lnTo>
                    <a:pt x="1150785" y="657593"/>
                  </a:lnTo>
                  <a:lnTo>
                    <a:pt x="1148537" y="645236"/>
                  </a:lnTo>
                  <a:lnTo>
                    <a:pt x="1144524" y="639305"/>
                  </a:lnTo>
                  <a:lnTo>
                    <a:pt x="1142212" y="635876"/>
                  </a:lnTo>
                  <a:lnTo>
                    <a:pt x="1132459" y="629958"/>
                  </a:lnTo>
                  <a:lnTo>
                    <a:pt x="1119924" y="627875"/>
                  </a:lnTo>
                  <a:lnTo>
                    <a:pt x="882218" y="639305"/>
                  </a:lnTo>
                  <a:lnTo>
                    <a:pt x="882218" y="558165"/>
                  </a:lnTo>
                  <a:lnTo>
                    <a:pt x="1082205" y="558165"/>
                  </a:lnTo>
                  <a:lnTo>
                    <a:pt x="1094562" y="556094"/>
                  </a:lnTo>
                  <a:lnTo>
                    <a:pt x="1103922" y="550176"/>
                  </a:lnTo>
                  <a:lnTo>
                    <a:pt x="1109853" y="540816"/>
                  </a:lnTo>
                  <a:lnTo>
                    <a:pt x="1111923" y="528459"/>
                  </a:lnTo>
                  <a:lnTo>
                    <a:pt x="1111923" y="371894"/>
                  </a:lnTo>
                  <a:lnTo>
                    <a:pt x="1109853" y="359537"/>
                  </a:lnTo>
                  <a:lnTo>
                    <a:pt x="1103922" y="350177"/>
                  </a:lnTo>
                  <a:lnTo>
                    <a:pt x="1094562" y="344258"/>
                  </a:lnTo>
                  <a:lnTo>
                    <a:pt x="1082205" y="342176"/>
                  </a:lnTo>
                  <a:lnTo>
                    <a:pt x="882218" y="342176"/>
                  </a:lnTo>
                  <a:lnTo>
                    <a:pt x="882218" y="263321"/>
                  </a:lnTo>
                  <a:lnTo>
                    <a:pt x="1121067" y="263321"/>
                  </a:lnTo>
                  <a:lnTo>
                    <a:pt x="1133424" y="261251"/>
                  </a:lnTo>
                  <a:lnTo>
                    <a:pt x="1142784" y="255333"/>
                  </a:lnTo>
                  <a:lnTo>
                    <a:pt x="1148715" y="245973"/>
                  </a:lnTo>
                  <a:lnTo>
                    <a:pt x="1150785" y="233616"/>
                  </a:lnTo>
                  <a:lnTo>
                    <a:pt x="1150785" y="77050"/>
                  </a:lnTo>
                  <a:close/>
                </a:path>
                <a:path w="4044315" h="1309370">
                  <a:moveTo>
                    <a:pt x="1906130" y="819823"/>
                  </a:moveTo>
                  <a:lnTo>
                    <a:pt x="1897024" y="800442"/>
                  </a:lnTo>
                  <a:lnTo>
                    <a:pt x="1759762" y="599313"/>
                  </a:lnTo>
                  <a:lnTo>
                    <a:pt x="1732457" y="559308"/>
                  </a:lnTo>
                  <a:lnTo>
                    <a:pt x="1768640" y="542302"/>
                  </a:lnTo>
                  <a:lnTo>
                    <a:pt x="1800377" y="521093"/>
                  </a:lnTo>
                  <a:lnTo>
                    <a:pt x="1850529" y="468337"/>
                  </a:lnTo>
                  <a:lnTo>
                    <a:pt x="1882927" y="405396"/>
                  </a:lnTo>
                  <a:lnTo>
                    <a:pt x="1897570" y="336651"/>
                  </a:lnTo>
                  <a:lnTo>
                    <a:pt x="1898230" y="301472"/>
                  </a:lnTo>
                  <a:lnTo>
                    <a:pt x="1894446" y="266484"/>
                  </a:lnTo>
                  <a:lnTo>
                    <a:pt x="1887931" y="239331"/>
                  </a:lnTo>
                  <a:lnTo>
                    <a:pt x="1886229" y="232232"/>
                  </a:lnTo>
                  <a:lnTo>
                    <a:pt x="1856473" y="168122"/>
                  </a:lnTo>
                  <a:lnTo>
                    <a:pt x="1808949" y="113525"/>
                  </a:lnTo>
                  <a:lnTo>
                    <a:pt x="1743684" y="72809"/>
                  </a:lnTo>
                  <a:lnTo>
                    <a:pt x="1704378" y="59029"/>
                  </a:lnTo>
                  <a:lnTo>
                    <a:pt x="1660639" y="50368"/>
                  </a:lnTo>
                  <a:lnTo>
                    <a:pt x="1632254" y="48590"/>
                  </a:lnTo>
                  <a:lnTo>
                    <a:pt x="1632254" y="299224"/>
                  </a:lnTo>
                  <a:lnTo>
                    <a:pt x="1631899" y="332054"/>
                  </a:lnTo>
                  <a:lnTo>
                    <a:pt x="1618272" y="362331"/>
                  </a:lnTo>
                  <a:lnTo>
                    <a:pt x="1591538" y="384644"/>
                  </a:lnTo>
                  <a:lnTo>
                    <a:pt x="1551901" y="393611"/>
                  </a:lnTo>
                  <a:lnTo>
                    <a:pt x="1517611" y="393611"/>
                  </a:lnTo>
                  <a:lnTo>
                    <a:pt x="1517611" y="239331"/>
                  </a:lnTo>
                  <a:lnTo>
                    <a:pt x="1551901" y="239331"/>
                  </a:lnTo>
                  <a:lnTo>
                    <a:pt x="1592440" y="247459"/>
                  </a:lnTo>
                  <a:lnTo>
                    <a:pt x="1619161" y="269227"/>
                  </a:lnTo>
                  <a:lnTo>
                    <a:pt x="1632254" y="299224"/>
                  </a:lnTo>
                  <a:lnTo>
                    <a:pt x="1632254" y="48590"/>
                  </a:lnTo>
                  <a:lnTo>
                    <a:pt x="1612468" y="47345"/>
                  </a:lnTo>
                  <a:lnTo>
                    <a:pt x="1283347" y="47345"/>
                  </a:lnTo>
                  <a:lnTo>
                    <a:pt x="1270990" y="49415"/>
                  </a:lnTo>
                  <a:lnTo>
                    <a:pt x="1261630" y="55346"/>
                  </a:lnTo>
                  <a:lnTo>
                    <a:pt x="1255699" y="64693"/>
                  </a:lnTo>
                  <a:lnTo>
                    <a:pt x="1253629" y="77050"/>
                  </a:lnTo>
                  <a:lnTo>
                    <a:pt x="1253629" y="817575"/>
                  </a:lnTo>
                  <a:lnTo>
                    <a:pt x="1255699" y="829945"/>
                  </a:lnTo>
                  <a:lnTo>
                    <a:pt x="1261630" y="839292"/>
                  </a:lnTo>
                  <a:lnTo>
                    <a:pt x="1270990" y="845223"/>
                  </a:lnTo>
                  <a:lnTo>
                    <a:pt x="1283347" y="847293"/>
                  </a:lnTo>
                  <a:lnTo>
                    <a:pt x="1487906" y="847293"/>
                  </a:lnTo>
                  <a:lnTo>
                    <a:pt x="1517611" y="817575"/>
                  </a:lnTo>
                  <a:lnTo>
                    <a:pt x="1517611" y="599313"/>
                  </a:lnTo>
                  <a:lnTo>
                    <a:pt x="1633042" y="831291"/>
                  </a:lnTo>
                  <a:lnTo>
                    <a:pt x="1637461" y="837653"/>
                  </a:lnTo>
                  <a:lnTo>
                    <a:pt x="1643608" y="842721"/>
                  </a:lnTo>
                  <a:lnTo>
                    <a:pt x="1651038" y="846086"/>
                  </a:lnTo>
                  <a:lnTo>
                    <a:pt x="1659318" y="847293"/>
                  </a:lnTo>
                  <a:lnTo>
                    <a:pt x="1873021" y="847293"/>
                  </a:lnTo>
                  <a:lnTo>
                    <a:pt x="1893481" y="843991"/>
                  </a:lnTo>
                  <a:lnTo>
                    <a:pt x="1904733" y="834580"/>
                  </a:lnTo>
                  <a:lnTo>
                    <a:pt x="1906130" y="819823"/>
                  </a:lnTo>
                  <a:close/>
                </a:path>
                <a:path w="4044315" h="1309370">
                  <a:moveTo>
                    <a:pt x="2131250" y="872134"/>
                  </a:moveTo>
                  <a:lnTo>
                    <a:pt x="2129142" y="870026"/>
                  </a:lnTo>
                  <a:lnTo>
                    <a:pt x="2034832" y="870026"/>
                  </a:lnTo>
                  <a:lnTo>
                    <a:pt x="2032711" y="872134"/>
                  </a:lnTo>
                  <a:lnTo>
                    <a:pt x="2032711" y="1015923"/>
                  </a:lnTo>
                  <a:lnTo>
                    <a:pt x="2034832" y="1018044"/>
                  </a:lnTo>
                  <a:lnTo>
                    <a:pt x="2079447" y="1018044"/>
                  </a:lnTo>
                  <a:lnTo>
                    <a:pt x="2081555" y="1015923"/>
                  </a:lnTo>
                  <a:lnTo>
                    <a:pt x="2081555" y="971105"/>
                  </a:lnTo>
                  <a:lnTo>
                    <a:pt x="2121941" y="971105"/>
                  </a:lnTo>
                  <a:lnTo>
                    <a:pt x="2124062" y="968984"/>
                  </a:lnTo>
                  <a:lnTo>
                    <a:pt x="2124062" y="932611"/>
                  </a:lnTo>
                  <a:lnTo>
                    <a:pt x="2124062" y="931976"/>
                  </a:lnTo>
                  <a:lnTo>
                    <a:pt x="2121941" y="929868"/>
                  </a:lnTo>
                  <a:lnTo>
                    <a:pt x="2118144" y="929868"/>
                  </a:lnTo>
                  <a:lnTo>
                    <a:pt x="2081555" y="932611"/>
                  </a:lnTo>
                  <a:lnTo>
                    <a:pt x="2081555" y="909993"/>
                  </a:lnTo>
                  <a:lnTo>
                    <a:pt x="2129142" y="909993"/>
                  </a:lnTo>
                  <a:lnTo>
                    <a:pt x="2131250" y="907872"/>
                  </a:lnTo>
                  <a:lnTo>
                    <a:pt x="2131250" y="872134"/>
                  </a:lnTo>
                  <a:close/>
                </a:path>
                <a:path w="4044315" h="1309370">
                  <a:moveTo>
                    <a:pt x="2155355" y="1300416"/>
                  </a:moveTo>
                  <a:lnTo>
                    <a:pt x="2126361" y="1257909"/>
                  </a:lnTo>
                  <a:lnTo>
                    <a:pt x="2121306" y="1250505"/>
                  </a:lnTo>
                  <a:lnTo>
                    <a:pt x="2146554" y="1228026"/>
                  </a:lnTo>
                  <a:lnTo>
                    <a:pt x="2147773" y="1219847"/>
                  </a:lnTo>
                  <a:lnTo>
                    <a:pt x="2151278" y="1196314"/>
                  </a:lnTo>
                  <a:lnTo>
                    <a:pt x="2148471" y="1191298"/>
                  </a:lnTo>
                  <a:lnTo>
                    <a:pt x="2135454" y="1168019"/>
                  </a:lnTo>
                  <a:lnTo>
                    <a:pt x="2103043" y="1157109"/>
                  </a:lnTo>
                  <a:lnTo>
                    <a:pt x="2103043" y="1205407"/>
                  </a:lnTo>
                  <a:lnTo>
                    <a:pt x="2099170" y="1215263"/>
                  </a:lnTo>
                  <a:lnTo>
                    <a:pt x="2087905" y="1219847"/>
                  </a:lnTo>
                  <a:lnTo>
                    <a:pt x="2081555" y="1219847"/>
                  </a:lnTo>
                  <a:lnTo>
                    <a:pt x="2081555" y="1191298"/>
                  </a:lnTo>
                  <a:lnTo>
                    <a:pt x="2087905" y="1191298"/>
                  </a:lnTo>
                  <a:lnTo>
                    <a:pt x="2099348" y="1195628"/>
                  </a:lnTo>
                  <a:lnTo>
                    <a:pt x="2103043" y="1205407"/>
                  </a:lnTo>
                  <a:lnTo>
                    <a:pt x="2103043" y="1157109"/>
                  </a:lnTo>
                  <a:lnTo>
                    <a:pt x="2099106" y="1155776"/>
                  </a:lnTo>
                  <a:lnTo>
                    <a:pt x="2034832" y="1155776"/>
                  </a:lnTo>
                  <a:lnTo>
                    <a:pt x="2032711" y="1157884"/>
                  </a:lnTo>
                  <a:lnTo>
                    <a:pt x="2032711" y="1301673"/>
                  </a:lnTo>
                  <a:lnTo>
                    <a:pt x="2034832" y="1303794"/>
                  </a:lnTo>
                  <a:lnTo>
                    <a:pt x="2079447" y="1303794"/>
                  </a:lnTo>
                  <a:lnTo>
                    <a:pt x="2081555" y="1301673"/>
                  </a:lnTo>
                  <a:lnTo>
                    <a:pt x="2081555" y="1257909"/>
                  </a:lnTo>
                  <a:lnTo>
                    <a:pt x="2103755" y="1302524"/>
                  </a:lnTo>
                  <a:lnTo>
                    <a:pt x="2105660" y="1303794"/>
                  </a:lnTo>
                  <a:lnTo>
                    <a:pt x="2153450" y="1303794"/>
                  </a:lnTo>
                  <a:lnTo>
                    <a:pt x="2155355" y="1300416"/>
                  </a:lnTo>
                  <a:close/>
                </a:path>
                <a:path w="4044315" h="1309370">
                  <a:moveTo>
                    <a:pt x="2240356" y="1157884"/>
                  </a:moveTo>
                  <a:lnTo>
                    <a:pt x="2238248" y="1155776"/>
                  </a:lnTo>
                  <a:lnTo>
                    <a:pt x="2193620" y="1155776"/>
                  </a:lnTo>
                  <a:lnTo>
                    <a:pt x="2191512" y="1157884"/>
                  </a:lnTo>
                  <a:lnTo>
                    <a:pt x="2191512" y="1301673"/>
                  </a:lnTo>
                  <a:lnTo>
                    <a:pt x="2193620" y="1303794"/>
                  </a:lnTo>
                  <a:lnTo>
                    <a:pt x="2238248" y="1303794"/>
                  </a:lnTo>
                  <a:lnTo>
                    <a:pt x="2240356" y="1301673"/>
                  </a:lnTo>
                  <a:lnTo>
                    <a:pt x="2240356" y="1157884"/>
                  </a:lnTo>
                  <a:close/>
                </a:path>
                <a:path w="4044315" h="1309370">
                  <a:moveTo>
                    <a:pt x="2298725" y="1015085"/>
                  </a:moveTo>
                  <a:lnTo>
                    <a:pt x="2275522" y="955459"/>
                  </a:lnTo>
                  <a:lnTo>
                    <a:pt x="2243950" y="873620"/>
                  </a:lnTo>
                  <a:lnTo>
                    <a:pt x="2243315" y="871512"/>
                  </a:lnTo>
                  <a:lnTo>
                    <a:pt x="2241207" y="870026"/>
                  </a:lnTo>
                  <a:lnTo>
                    <a:pt x="2232749" y="870026"/>
                  </a:lnTo>
                  <a:lnTo>
                    <a:pt x="2232749" y="955459"/>
                  </a:lnTo>
                  <a:lnTo>
                    <a:pt x="2217940" y="955459"/>
                  </a:lnTo>
                  <a:lnTo>
                    <a:pt x="2225344" y="930084"/>
                  </a:lnTo>
                  <a:lnTo>
                    <a:pt x="2232749" y="955459"/>
                  </a:lnTo>
                  <a:lnTo>
                    <a:pt x="2232749" y="870026"/>
                  </a:lnTo>
                  <a:lnTo>
                    <a:pt x="2209482" y="870026"/>
                  </a:lnTo>
                  <a:lnTo>
                    <a:pt x="2207374" y="871512"/>
                  </a:lnTo>
                  <a:lnTo>
                    <a:pt x="2206739" y="873620"/>
                  </a:lnTo>
                  <a:lnTo>
                    <a:pt x="2153869" y="1010640"/>
                  </a:lnTo>
                  <a:lnTo>
                    <a:pt x="2151977" y="1015085"/>
                  </a:lnTo>
                  <a:lnTo>
                    <a:pt x="2154085" y="1018044"/>
                  </a:lnTo>
                  <a:lnTo>
                    <a:pt x="2198281" y="1018044"/>
                  </a:lnTo>
                  <a:lnTo>
                    <a:pt x="2200402" y="1016355"/>
                  </a:lnTo>
                  <a:lnTo>
                    <a:pt x="2201024" y="1014031"/>
                  </a:lnTo>
                  <a:lnTo>
                    <a:pt x="2206523" y="995413"/>
                  </a:lnTo>
                  <a:lnTo>
                    <a:pt x="2244166" y="995413"/>
                  </a:lnTo>
                  <a:lnTo>
                    <a:pt x="2249665" y="1014031"/>
                  </a:lnTo>
                  <a:lnTo>
                    <a:pt x="2250300" y="1016355"/>
                  </a:lnTo>
                  <a:lnTo>
                    <a:pt x="2252408" y="1018044"/>
                  </a:lnTo>
                  <a:lnTo>
                    <a:pt x="2296604" y="1018044"/>
                  </a:lnTo>
                  <a:lnTo>
                    <a:pt x="2298725" y="1015085"/>
                  </a:lnTo>
                  <a:close/>
                </a:path>
                <a:path w="4044315" h="1309370">
                  <a:moveTo>
                    <a:pt x="2401913" y="1258125"/>
                  </a:moveTo>
                  <a:lnTo>
                    <a:pt x="2398496" y="1243304"/>
                  </a:lnTo>
                  <a:lnTo>
                    <a:pt x="2389162" y="1231417"/>
                  </a:lnTo>
                  <a:lnTo>
                    <a:pt x="2375319" y="1221841"/>
                  </a:lnTo>
                  <a:lnTo>
                    <a:pt x="2348192" y="1209268"/>
                  </a:lnTo>
                  <a:lnTo>
                    <a:pt x="2344178" y="1206944"/>
                  </a:lnTo>
                  <a:lnTo>
                    <a:pt x="2337130" y="1201127"/>
                  </a:lnTo>
                  <a:lnTo>
                    <a:pt x="2335771" y="1195743"/>
                  </a:lnTo>
                  <a:lnTo>
                    <a:pt x="2339238" y="1191780"/>
                  </a:lnTo>
                  <a:lnTo>
                    <a:pt x="2346718" y="1190244"/>
                  </a:lnTo>
                  <a:lnTo>
                    <a:pt x="2352662" y="1190904"/>
                  </a:lnTo>
                  <a:lnTo>
                    <a:pt x="2359583" y="1193038"/>
                  </a:lnTo>
                  <a:lnTo>
                    <a:pt x="2367254" y="1196835"/>
                  </a:lnTo>
                  <a:lnTo>
                    <a:pt x="2375471" y="1202512"/>
                  </a:lnTo>
                  <a:lnTo>
                    <a:pt x="2376741" y="1203566"/>
                  </a:lnTo>
                  <a:lnTo>
                    <a:pt x="2378227" y="1204201"/>
                  </a:lnTo>
                  <a:lnTo>
                    <a:pt x="2381389" y="1204201"/>
                  </a:lnTo>
                  <a:lnTo>
                    <a:pt x="2382875" y="1203147"/>
                  </a:lnTo>
                  <a:lnTo>
                    <a:pt x="2384209" y="1201127"/>
                  </a:lnTo>
                  <a:lnTo>
                    <a:pt x="2391118" y="1190244"/>
                  </a:lnTo>
                  <a:lnTo>
                    <a:pt x="2401062" y="1174597"/>
                  </a:lnTo>
                  <a:lnTo>
                    <a:pt x="2358644" y="1151534"/>
                  </a:lnTo>
                  <a:lnTo>
                    <a:pt x="2343759" y="1150277"/>
                  </a:lnTo>
                  <a:lnTo>
                    <a:pt x="2321864" y="1153782"/>
                  </a:lnTo>
                  <a:lnTo>
                    <a:pt x="2303602" y="1163878"/>
                  </a:lnTo>
                  <a:lnTo>
                    <a:pt x="2291092" y="1179982"/>
                  </a:lnTo>
                  <a:lnTo>
                    <a:pt x="2286457" y="1201445"/>
                  </a:lnTo>
                  <a:lnTo>
                    <a:pt x="2289899" y="1216253"/>
                  </a:lnTo>
                  <a:lnTo>
                    <a:pt x="2299271" y="1228140"/>
                  </a:lnTo>
                  <a:lnTo>
                    <a:pt x="2313127" y="1237716"/>
                  </a:lnTo>
                  <a:lnTo>
                    <a:pt x="2330018" y="1245641"/>
                  </a:lnTo>
                  <a:lnTo>
                    <a:pt x="2335301" y="1247965"/>
                  </a:lnTo>
                  <a:lnTo>
                    <a:pt x="2340368" y="1250289"/>
                  </a:lnTo>
                  <a:lnTo>
                    <a:pt x="2344394" y="1252626"/>
                  </a:lnTo>
                  <a:lnTo>
                    <a:pt x="2350922" y="1257935"/>
                  </a:lnTo>
                  <a:lnTo>
                    <a:pt x="2351760" y="1262608"/>
                  </a:lnTo>
                  <a:lnTo>
                    <a:pt x="2347798" y="1265936"/>
                  </a:lnTo>
                  <a:lnTo>
                    <a:pt x="2339949" y="1267206"/>
                  </a:lnTo>
                  <a:lnTo>
                    <a:pt x="2332710" y="1266456"/>
                  </a:lnTo>
                  <a:lnTo>
                    <a:pt x="2324239" y="1264056"/>
                  </a:lnTo>
                  <a:lnTo>
                    <a:pt x="2314905" y="1259801"/>
                  </a:lnTo>
                  <a:lnTo>
                    <a:pt x="2305062" y="1253464"/>
                  </a:lnTo>
                  <a:lnTo>
                    <a:pt x="2303792" y="1252410"/>
                  </a:lnTo>
                  <a:lnTo>
                    <a:pt x="2302522" y="1251991"/>
                  </a:lnTo>
                  <a:lnTo>
                    <a:pt x="2299563" y="1251991"/>
                  </a:lnTo>
                  <a:lnTo>
                    <a:pt x="2298077" y="1252829"/>
                  </a:lnTo>
                  <a:lnTo>
                    <a:pt x="2296820" y="1254734"/>
                  </a:lnTo>
                  <a:lnTo>
                    <a:pt x="2279688" y="1281798"/>
                  </a:lnTo>
                  <a:lnTo>
                    <a:pt x="2280107" y="1284554"/>
                  </a:lnTo>
                  <a:lnTo>
                    <a:pt x="2328837" y="1307592"/>
                  </a:lnTo>
                  <a:lnTo>
                    <a:pt x="2344813" y="1309293"/>
                  </a:lnTo>
                  <a:lnTo>
                    <a:pt x="2366581" y="1305788"/>
                  </a:lnTo>
                  <a:lnTo>
                    <a:pt x="2384780" y="1295679"/>
                  </a:lnTo>
                  <a:lnTo>
                    <a:pt x="2397264" y="1279588"/>
                  </a:lnTo>
                  <a:lnTo>
                    <a:pt x="2399944" y="1267206"/>
                  </a:lnTo>
                  <a:lnTo>
                    <a:pt x="2401913" y="1258125"/>
                  </a:lnTo>
                  <a:close/>
                </a:path>
                <a:path w="4044315" h="1309370">
                  <a:moveTo>
                    <a:pt x="2462174" y="1014869"/>
                  </a:moveTo>
                  <a:lnTo>
                    <a:pt x="2459634" y="1009802"/>
                  </a:lnTo>
                  <a:lnTo>
                    <a:pt x="2439962" y="974483"/>
                  </a:lnTo>
                  <a:lnTo>
                    <a:pt x="2418194" y="935367"/>
                  </a:lnTo>
                  <a:lnTo>
                    <a:pt x="2431008" y="917181"/>
                  </a:lnTo>
                  <a:lnTo>
                    <a:pt x="2458161" y="878700"/>
                  </a:lnTo>
                  <a:lnTo>
                    <a:pt x="2461755" y="873404"/>
                  </a:lnTo>
                  <a:lnTo>
                    <a:pt x="2460066" y="870026"/>
                  </a:lnTo>
                  <a:lnTo>
                    <a:pt x="2411641" y="870026"/>
                  </a:lnTo>
                  <a:lnTo>
                    <a:pt x="2409736" y="871080"/>
                  </a:lnTo>
                  <a:lnTo>
                    <a:pt x="2408682" y="872769"/>
                  </a:lnTo>
                  <a:lnTo>
                    <a:pt x="2382456" y="917181"/>
                  </a:lnTo>
                  <a:lnTo>
                    <a:pt x="2382456" y="872134"/>
                  </a:lnTo>
                  <a:lnTo>
                    <a:pt x="2380348" y="870026"/>
                  </a:lnTo>
                  <a:lnTo>
                    <a:pt x="2335720" y="870026"/>
                  </a:lnTo>
                  <a:lnTo>
                    <a:pt x="2333612" y="872134"/>
                  </a:lnTo>
                  <a:lnTo>
                    <a:pt x="2333612" y="1015923"/>
                  </a:lnTo>
                  <a:lnTo>
                    <a:pt x="2335720" y="1018044"/>
                  </a:lnTo>
                  <a:lnTo>
                    <a:pt x="2380348" y="1018044"/>
                  </a:lnTo>
                  <a:lnTo>
                    <a:pt x="2382456" y="1015923"/>
                  </a:lnTo>
                  <a:lnTo>
                    <a:pt x="2382456" y="986320"/>
                  </a:lnTo>
                  <a:lnTo>
                    <a:pt x="2390698" y="974483"/>
                  </a:lnTo>
                  <a:lnTo>
                    <a:pt x="2408047" y="1016774"/>
                  </a:lnTo>
                  <a:lnTo>
                    <a:pt x="2410155" y="1018044"/>
                  </a:lnTo>
                  <a:lnTo>
                    <a:pt x="2460269" y="1018044"/>
                  </a:lnTo>
                  <a:lnTo>
                    <a:pt x="2462174" y="1014869"/>
                  </a:lnTo>
                  <a:close/>
                </a:path>
                <a:path w="4044315" h="1309370">
                  <a:moveTo>
                    <a:pt x="2568956" y="1300619"/>
                  </a:moveTo>
                  <a:lnTo>
                    <a:pt x="2566416" y="1295552"/>
                  </a:lnTo>
                  <a:lnTo>
                    <a:pt x="2546743" y="1260233"/>
                  </a:lnTo>
                  <a:lnTo>
                    <a:pt x="2524976" y="1221117"/>
                  </a:lnTo>
                  <a:lnTo>
                    <a:pt x="2537803" y="1202931"/>
                  </a:lnTo>
                  <a:lnTo>
                    <a:pt x="2564942" y="1164450"/>
                  </a:lnTo>
                  <a:lnTo>
                    <a:pt x="2568537" y="1159154"/>
                  </a:lnTo>
                  <a:lnTo>
                    <a:pt x="2566835" y="1155776"/>
                  </a:lnTo>
                  <a:lnTo>
                    <a:pt x="2518422" y="1155776"/>
                  </a:lnTo>
                  <a:lnTo>
                    <a:pt x="2516517" y="1156830"/>
                  </a:lnTo>
                  <a:lnTo>
                    <a:pt x="2515451" y="1158519"/>
                  </a:lnTo>
                  <a:lnTo>
                    <a:pt x="2489238" y="1202931"/>
                  </a:lnTo>
                  <a:lnTo>
                    <a:pt x="2489238" y="1157884"/>
                  </a:lnTo>
                  <a:lnTo>
                    <a:pt x="2487117" y="1155776"/>
                  </a:lnTo>
                  <a:lnTo>
                    <a:pt x="2442502" y="1155776"/>
                  </a:lnTo>
                  <a:lnTo>
                    <a:pt x="2440394" y="1157884"/>
                  </a:lnTo>
                  <a:lnTo>
                    <a:pt x="2440394" y="1301673"/>
                  </a:lnTo>
                  <a:lnTo>
                    <a:pt x="2442502" y="1303794"/>
                  </a:lnTo>
                  <a:lnTo>
                    <a:pt x="2487117" y="1303794"/>
                  </a:lnTo>
                  <a:lnTo>
                    <a:pt x="2489238" y="1301673"/>
                  </a:lnTo>
                  <a:lnTo>
                    <a:pt x="2489238" y="1272070"/>
                  </a:lnTo>
                  <a:lnTo>
                    <a:pt x="2497480" y="1260233"/>
                  </a:lnTo>
                  <a:lnTo>
                    <a:pt x="2514828" y="1302524"/>
                  </a:lnTo>
                  <a:lnTo>
                    <a:pt x="2516936" y="1303794"/>
                  </a:lnTo>
                  <a:lnTo>
                    <a:pt x="2567051" y="1303794"/>
                  </a:lnTo>
                  <a:lnTo>
                    <a:pt x="2568956" y="1300619"/>
                  </a:lnTo>
                  <a:close/>
                </a:path>
                <a:path w="4044315" h="1309370">
                  <a:moveTo>
                    <a:pt x="2596654" y="872134"/>
                  </a:moveTo>
                  <a:lnTo>
                    <a:pt x="2594546" y="870026"/>
                  </a:lnTo>
                  <a:lnTo>
                    <a:pt x="2500236" y="870026"/>
                  </a:lnTo>
                  <a:lnTo>
                    <a:pt x="2498128" y="872134"/>
                  </a:lnTo>
                  <a:lnTo>
                    <a:pt x="2498128" y="1015923"/>
                  </a:lnTo>
                  <a:lnTo>
                    <a:pt x="2500236" y="1018044"/>
                  </a:lnTo>
                  <a:lnTo>
                    <a:pt x="2594546" y="1018044"/>
                  </a:lnTo>
                  <a:lnTo>
                    <a:pt x="2596654" y="1015923"/>
                  </a:lnTo>
                  <a:lnTo>
                    <a:pt x="2596654" y="979563"/>
                  </a:lnTo>
                  <a:lnTo>
                    <a:pt x="2594330" y="977442"/>
                  </a:lnTo>
                  <a:lnTo>
                    <a:pt x="2590952" y="977442"/>
                  </a:lnTo>
                  <a:lnTo>
                    <a:pt x="2546972" y="979563"/>
                  </a:lnTo>
                  <a:lnTo>
                    <a:pt x="2546972" y="964552"/>
                  </a:lnTo>
                  <a:lnTo>
                    <a:pt x="2587358" y="964552"/>
                  </a:lnTo>
                  <a:lnTo>
                    <a:pt x="2589466" y="962431"/>
                  </a:lnTo>
                  <a:lnTo>
                    <a:pt x="2589466" y="926693"/>
                  </a:lnTo>
                  <a:lnTo>
                    <a:pt x="2587358" y="924585"/>
                  </a:lnTo>
                  <a:lnTo>
                    <a:pt x="2546972" y="924585"/>
                  </a:lnTo>
                  <a:lnTo>
                    <a:pt x="2546972" y="909993"/>
                  </a:lnTo>
                  <a:lnTo>
                    <a:pt x="2594546" y="909993"/>
                  </a:lnTo>
                  <a:lnTo>
                    <a:pt x="2596654" y="907872"/>
                  </a:lnTo>
                  <a:lnTo>
                    <a:pt x="2596654" y="872134"/>
                  </a:lnTo>
                  <a:close/>
                </a:path>
                <a:path w="4044315" h="1309370">
                  <a:moveTo>
                    <a:pt x="2845117" y="872134"/>
                  </a:moveTo>
                  <a:lnTo>
                    <a:pt x="2843009" y="870026"/>
                  </a:lnTo>
                  <a:lnTo>
                    <a:pt x="2798381" y="870026"/>
                  </a:lnTo>
                  <a:lnTo>
                    <a:pt x="2796273" y="872134"/>
                  </a:lnTo>
                  <a:lnTo>
                    <a:pt x="2796273" y="933462"/>
                  </a:lnTo>
                  <a:lnTo>
                    <a:pt x="2763291" y="872985"/>
                  </a:lnTo>
                  <a:lnTo>
                    <a:pt x="2762440" y="871080"/>
                  </a:lnTo>
                  <a:lnTo>
                    <a:pt x="2760535" y="870026"/>
                  </a:lnTo>
                  <a:lnTo>
                    <a:pt x="2715069" y="870026"/>
                  </a:lnTo>
                  <a:lnTo>
                    <a:pt x="2712961" y="872134"/>
                  </a:lnTo>
                  <a:lnTo>
                    <a:pt x="2712961" y="1015923"/>
                  </a:lnTo>
                  <a:lnTo>
                    <a:pt x="2715069" y="1018044"/>
                  </a:lnTo>
                  <a:lnTo>
                    <a:pt x="2759684" y="1018044"/>
                  </a:lnTo>
                  <a:lnTo>
                    <a:pt x="2761805" y="1015923"/>
                  </a:lnTo>
                  <a:lnTo>
                    <a:pt x="2761805" y="954608"/>
                  </a:lnTo>
                  <a:lnTo>
                    <a:pt x="2794787" y="1015085"/>
                  </a:lnTo>
                  <a:lnTo>
                    <a:pt x="2795638" y="1016990"/>
                  </a:lnTo>
                  <a:lnTo>
                    <a:pt x="2797543" y="1018044"/>
                  </a:lnTo>
                  <a:lnTo>
                    <a:pt x="2843009" y="1018044"/>
                  </a:lnTo>
                  <a:lnTo>
                    <a:pt x="2845117" y="1015923"/>
                  </a:lnTo>
                  <a:lnTo>
                    <a:pt x="2845117" y="954608"/>
                  </a:lnTo>
                  <a:lnTo>
                    <a:pt x="2845117" y="933462"/>
                  </a:lnTo>
                  <a:lnTo>
                    <a:pt x="2845117" y="872134"/>
                  </a:lnTo>
                  <a:close/>
                </a:path>
                <a:path w="4044315" h="1309370">
                  <a:moveTo>
                    <a:pt x="2849765" y="1157884"/>
                  </a:moveTo>
                  <a:lnTo>
                    <a:pt x="2847644" y="1155776"/>
                  </a:lnTo>
                  <a:lnTo>
                    <a:pt x="2802394" y="1155776"/>
                  </a:lnTo>
                  <a:lnTo>
                    <a:pt x="2800286" y="1157046"/>
                  </a:lnTo>
                  <a:lnTo>
                    <a:pt x="2765399" y="1234224"/>
                  </a:lnTo>
                  <a:lnTo>
                    <a:pt x="2730500" y="1157046"/>
                  </a:lnTo>
                  <a:lnTo>
                    <a:pt x="2728391" y="1155776"/>
                  </a:lnTo>
                  <a:lnTo>
                    <a:pt x="2683141" y="1155776"/>
                  </a:lnTo>
                  <a:lnTo>
                    <a:pt x="2681020" y="1157884"/>
                  </a:lnTo>
                  <a:lnTo>
                    <a:pt x="2681020" y="1301673"/>
                  </a:lnTo>
                  <a:lnTo>
                    <a:pt x="2683141" y="1303794"/>
                  </a:lnTo>
                  <a:lnTo>
                    <a:pt x="2727756" y="1303794"/>
                  </a:lnTo>
                  <a:lnTo>
                    <a:pt x="2729865" y="1301673"/>
                  </a:lnTo>
                  <a:lnTo>
                    <a:pt x="2729865" y="1249667"/>
                  </a:lnTo>
                  <a:lnTo>
                    <a:pt x="2751442" y="1300416"/>
                  </a:lnTo>
                  <a:lnTo>
                    <a:pt x="2752280" y="1302524"/>
                  </a:lnTo>
                  <a:lnTo>
                    <a:pt x="2754401" y="1303794"/>
                  </a:lnTo>
                  <a:lnTo>
                    <a:pt x="2776385" y="1303794"/>
                  </a:lnTo>
                  <a:lnTo>
                    <a:pt x="2778506" y="1302524"/>
                  </a:lnTo>
                  <a:lnTo>
                    <a:pt x="2779357" y="1300416"/>
                  </a:lnTo>
                  <a:lnTo>
                    <a:pt x="2800921" y="1249667"/>
                  </a:lnTo>
                  <a:lnTo>
                    <a:pt x="2800921" y="1301673"/>
                  </a:lnTo>
                  <a:lnTo>
                    <a:pt x="2803029" y="1303794"/>
                  </a:lnTo>
                  <a:lnTo>
                    <a:pt x="2847644" y="1303794"/>
                  </a:lnTo>
                  <a:lnTo>
                    <a:pt x="2849765" y="1301673"/>
                  </a:lnTo>
                  <a:lnTo>
                    <a:pt x="2849765" y="1249667"/>
                  </a:lnTo>
                  <a:lnTo>
                    <a:pt x="2849765" y="1234224"/>
                  </a:lnTo>
                  <a:lnTo>
                    <a:pt x="2849765" y="1157884"/>
                  </a:lnTo>
                  <a:close/>
                </a:path>
                <a:path w="4044315" h="1309370">
                  <a:moveTo>
                    <a:pt x="2940901" y="1157884"/>
                  </a:moveTo>
                  <a:lnTo>
                    <a:pt x="2938780" y="1155776"/>
                  </a:lnTo>
                  <a:lnTo>
                    <a:pt x="2894165" y="1155776"/>
                  </a:lnTo>
                  <a:lnTo>
                    <a:pt x="2892056" y="1157884"/>
                  </a:lnTo>
                  <a:lnTo>
                    <a:pt x="2892056" y="1301673"/>
                  </a:lnTo>
                  <a:lnTo>
                    <a:pt x="2894165" y="1303794"/>
                  </a:lnTo>
                  <a:lnTo>
                    <a:pt x="2938780" y="1303794"/>
                  </a:lnTo>
                  <a:lnTo>
                    <a:pt x="2940901" y="1301673"/>
                  </a:lnTo>
                  <a:lnTo>
                    <a:pt x="2940901" y="1157884"/>
                  </a:lnTo>
                  <a:close/>
                </a:path>
                <a:path w="4044315" h="1309370">
                  <a:moveTo>
                    <a:pt x="2985947" y="872134"/>
                  </a:moveTo>
                  <a:lnTo>
                    <a:pt x="2983827" y="870026"/>
                  </a:lnTo>
                  <a:lnTo>
                    <a:pt x="2889516" y="870026"/>
                  </a:lnTo>
                  <a:lnTo>
                    <a:pt x="2887408" y="872134"/>
                  </a:lnTo>
                  <a:lnTo>
                    <a:pt x="2887408" y="1015923"/>
                  </a:lnTo>
                  <a:lnTo>
                    <a:pt x="2889516" y="1018044"/>
                  </a:lnTo>
                  <a:lnTo>
                    <a:pt x="2983827" y="1018044"/>
                  </a:lnTo>
                  <a:lnTo>
                    <a:pt x="2985947" y="1015923"/>
                  </a:lnTo>
                  <a:lnTo>
                    <a:pt x="2985947" y="979563"/>
                  </a:lnTo>
                  <a:lnTo>
                    <a:pt x="2983623" y="977442"/>
                  </a:lnTo>
                  <a:lnTo>
                    <a:pt x="2980232" y="977442"/>
                  </a:lnTo>
                  <a:lnTo>
                    <a:pt x="2936252" y="979563"/>
                  </a:lnTo>
                  <a:lnTo>
                    <a:pt x="2936252" y="964552"/>
                  </a:lnTo>
                  <a:lnTo>
                    <a:pt x="2976638" y="964552"/>
                  </a:lnTo>
                  <a:lnTo>
                    <a:pt x="2978759" y="962431"/>
                  </a:lnTo>
                  <a:lnTo>
                    <a:pt x="2978759" y="926693"/>
                  </a:lnTo>
                  <a:lnTo>
                    <a:pt x="2976638" y="924585"/>
                  </a:lnTo>
                  <a:lnTo>
                    <a:pt x="2936252" y="924585"/>
                  </a:lnTo>
                  <a:lnTo>
                    <a:pt x="2936252" y="909993"/>
                  </a:lnTo>
                  <a:lnTo>
                    <a:pt x="2983827" y="909993"/>
                  </a:lnTo>
                  <a:lnTo>
                    <a:pt x="2985947" y="907872"/>
                  </a:lnTo>
                  <a:lnTo>
                    <a:pt x="2985947" y="872134"/>
                  </a:lnTo>
                  <a:close/>
                </a:path>
                <a:path w="4044315" h="1309370">
                  <a:moveTo>
                    <a:pt x="3087014" y="1157884"/>
                  </a:moveTo>
                  <a:lnTo>
                    <a:pt x="3084906" y="1155776"/>
                  </a:lnTo>
                  <a:lnTo>
                    <a:pt x="2976842" y="1155776"/>
                  </a:lnTo>
                  <a:lnTo>
                    <a:pt x="2974733" y="1157884"/>
                  </a:lnTo>
                  <a:lnTo>
                    <a:pt x="2974733" y="1193622"/>
                  </a:lnTo>
                  <a:lnTo>
                    <a:pt x="2976842" y="1195743"/>
                  </a:lnTo>
                  <a:lnTo>
                    <a:pt x="3006445" y="1195743"/>
                  </a:lnTo>
                  <a:lnTo>
                    <a:pt x="3006445" y="1301673"/>
                  </a:lnTo>
                  <a:lnTo>
                    <a:pt x="3008566" y="1303794"/>
                  </a:lnTo>
                  <a:lnTo>
                    <a:pt x="3053181" y="1303794"/>
                  </a:lnTo>
                  <a:lnTo>
                    <a:pt x="3055302" y="1301673"/>
                  </a:lnTo>
                  <a:lnTo>
                    <a:pt x="3055302" y="1195743"/>
                  </a:lnTo>
                  <a:lnTo>
                    <a:pt x="3084906" y="1195743"/>
                  </a:lnTo>
                  <a:lnTo>
                    <a:pt x="3087014" y="1193622"/>
                  </a:lnTo>
                  <a:lnTo>
                    <a:pt x="3087014" y="1157884"/>
                  </a:lnTo>
                  <a:close/>
                </a:path>
                <a:path w="4044315" h="1309370">
                  <a:moveTo>
                    <a:pt x="3169691" y="1157884"/>
                  </a:moveTo>
                  <a:lnTo>
                    <a:pt x="3167583" y="1155776"/>
                  </a:lnTo>
                  <a:lnTo>
                    <a:pt x="3122968" y="1155776"/>
                  </a:lnTo>
                  <a:lnTo>
                    <a:pt x="3120847" y="1157884"/>
                  </a:lnTo>
                  <a:lnTo>
                    <a:pt x="3120847" y="1301673"/>
                  </a:lnTo>
                  <a:lnTo>
                    <a:pt x="3122968" y="1303794"/>
                  </a:lnTo>
                  <a:lnTo>
                    <a:pt x="3167583" y="1303794"/>
                  </a:lnTo>
                  <a:lnTo>
                    <a:pt x="3169691" y="1301673"/>
                  </a:lnTo>
                  <a:lnTo>
                    <a:pt x="3169691" y="1157884"/>
                  </a:lnTo>
                  <a:close/>
                </a:path>
                <a:path w="4044315" h="1309370">
                  <a:moveTo>
                    <a:pt x="3225736" y="872985"/>
                  </a:moveTo>
                  <a:lnTo>
                    <a:pt x="3223615" y="870026"/>
                  </a:lnTo>
                  <a:lnTo>
                    <a:pt x="3179216" y="870026"/>
                  </a:lnTo>
                  <a:lnTo>
                    <a:pt x="3177095" y="871715"/>
                  </a:lnTo>
                  <a:lnTo>
                    <a:pt x="3158286" y="946569"/>
                  </a:lnTo>
                  <a:lnTo>
                    <a:pt x="3135871" y="873836"/>
                  </a:lnTo>
                  <a:lnTo>
                    <a:pt x="3135020" y="871512"/>
                  </a:lnTo>
                  <a:lnTo>
                    <a:pt x="3132912" y="870026"/>
                  </a:lnTo>
                  <a:lnTo>
                    <a:pt x="3111335" y="870026"/>
                  </a:lnTo>
                  <a:lnTo>
                    <a:pt x="3109226" y="871512"/>
                  </a:lnTo>
                  <a:lnTo>
                    <a:pt x="3108375" y="873836"/>
                  </a:lnTo>
                  <a:lnTo>
                    <a:pt x="3085960" y="946569"/>
                  </a:lnTo>
                  <a:lnTo>
                    <a:pt x="3067139" y="871715"/>
                  </a:lnTo>
                  <a:lnTo>
                    <a:pt x="3065030" y="870026"/>
                  </a:lnTo>
                  <a:lnTo>
                    <a:pt x="3020618" y="870026"/>
                  </a:lnTo>
                  <a:lnTo>
                    <a:pt x="3018510" y="872985"/>
                  </a:lnTo>
                  <a:lnTo>
                    <a:pt x="3019983" y="877214"/>
                  </a:lnTo>
                  <a:lnTo>
                    <a:pt x="3062706" y="1014234"/>
                  </a:lnTo>
                  <a:lnTo>
                    <a:pt x="3063544" y="1016558"/>
                  </a:lnTo>
                  <a:lnTo>
                    <a:pt x="3065665" y="1018044"/>
                  </a:lnTo>
                  <a:lnTo>
                    <a:pt x="3102241" y="1018044"/>
                  </a:lnTo>
                  <a:lnTo>
                    <a:pt x="3104362" y="1016558"/>
                  </a:lnTo>
                  <a:lnTo>
                    <a:pt x="3105200" y="1014234"/>
                  </a:lnTo>
                  <a:lnTo>
                    <a:pt x="3122117" y="959472"/>
                  </a:lnTo>
                  <a:lnTo>
                    <a:pt x="3139033" y="1014234"/>
                  </a:lnTo>
                  <a:lnTo>
                    <a:pt x="3139884" y="1016558"/>
                  </a:lnTo>
                  <a:lnTo>
                    <a:pt x="3141992" y="1018044"/>
                  </a:lnTo>
                  <a:lnTo>
                    <a:pt x="3178581" y="1018044"/>
                  </a:lnTo>
                  <a:lnTo>
                    <a:pt x="3180689" y="1016558"/>
                  </a:lnTo>
                  <a:lnTo>
                    <a:pt x="3181540" y="1014234"/>
                  </a:lnTo>
                  <a:lnTo>
                    <a:pt x="3198609" y="959472"/>
                  </a:lnTo>
                  <a:lnTo>
                    <a:pt x="3202622" y="946569"/>
                  </a:lnTo>
                  <a:lnTo>
                    <a:pt x="3224250" y="877214"/>
                  </a:lnTo>
                  <a:lnTo>
                    <a:pt x="3225736" y="872985"/>
                  </a:lnTo>
                  <a:close/>
                </a:path>
                <a:path w="4044315" h="1309370">
                  <a:moveTo>
                    <a:pt x="3351758" y="1215618"/>
                  </a:moveTo>
                  <a:lnTo>
                    <a:pt x="3349637" y="1213497"/>
                  </a:lnTo>
                  <a:lnTo>
                    <a:pt x="3290011" y="1213497"/>
                  </a:lnTo>
                  <a:lnTo>
                    <a:pt x="3287890" y="1215618"/>
                  </a:lnTo>
                  <a:lnTo>
                    <a:pt x="3287890" y="1245641"/>
                  </a:lnTo>
                  <a:lnTo>
                    <a:pt x="3290430" y="1247127"/>
                  </a:lnTo>
                  <a:lnTo>
                    <a:pt x="3294024" y="1247127"/>
                  </a:lnTo>
                  <a:lnTo>
                    <a:pt x="3310940" y="1245222"/>
                  </a:lnTo>
                  <a:lnTo>
                    <a:pt x="3310940" y="1254734"/>
                  </a:lnTo>
                  <a:lnTo>
                    <a:pt x="3306711" y="1266583"/>
                  </a:lnTo>
                  <a:lnTo>
                    <a:pt x="3288525" y="1266583"/>
                  </a:lnTo>
                  <a:lnTo>
                    <a:pt x="3277425" y="1263865"/>
                  </a:lnTo>
                  <a:lnTo>
                    <a:pt x="3267672" y="1256271"/>
                  </a:lnTo>
                  <a:lnTo>
                    <a:pt x="3260725" y="1244625"/>
                  </a:lnTo>
                  <a:lnTo>
                    <a:pt x="3258083" y="1229779"/>
                  </a:lnTo>
                  <a:lnTo>
                    <a:pt x="3260725" y="1214894"/>
                  </a:lnTo>
                  <a:lnTo>
                    <a:pt x="3267672" y="1203185"/>
                  </a:lnTo>
                  <a:lnTo>
                    <a:pt x="3277425" y="1195527"/>
                  </a:lnTo>
                  <a:lnTo>
                    <a:pt x="3288525" y="1192784"/>
                  </a:lnTo>
                  <a:lnTo>
                    <a:pt x="3297618" y="1192784"/>
                  </a:lnTo>
                  <a:lnTo>
                    <a:pt x="3304806" y="1197216"/>
                  </a:lnTo>
                  <a:lnTo>
                    <a:pt x="3309467" y="1200810"/>
                  </a:lnTo>
                  <a:lnTo>
                    <a:pt x="3310940" y="1202080"/>
                  </a:lnTo>
                  <a:lnTo>
                    <a:pt x="3312426" y="1202715"/>
                  </a:lnTo>
                  <a:lnTo>
                    <a:pt x="3315601" y="1202715"/>
                  </a:lnTo>
                  <a:lnTo>
                    <a:pt x="3317290" y="1201877"/>
                  </a:lnTo>
                  <a:lnTo>
                    <a:pt x="3318560" y="1199972"/>
                  </a:lnTo>
                  <a:lnTo>
                    <a:pt x="3324085" y="1192784"/>
                  </a:lnTo>
                  <a:lnTo>
                    <a:pt x="3312820" y="1155103"/>
                  </a:lnTo>
                  <a:lnTo>
                    <a:pt x="3285363" y="1150277"/>
                  </a:lnTo>
                  <a:lnTo>
                    <a:pt x="3255365" y="1156716"/>
                  </a:lnTo>
                  <a:lnTo>
                    <a:pt x="3230816" y="1174089"/>
                  </a:lnTo>
                  <a:lnTo>
                    <a:pt x="3214255" y="1199426"/>
                  </a:lnTo>
                  <a:lnTo>
                    <a:pt x="3208172" y="1229779"/>
                  </a:lnTo>
                  <a:lnTo>
                    <a:pt x="3214255" y="1260132"/>
                  </a:lnTo>
                  <a:lnTo>
                    <a:pt x="3230816" y="1285468"/>
                  </a:lnTo>
                  <a:lnTo>
                    <a:pt x="3255365" y="1302842"/>
                  </a:lnTo>
                  <a:lnTo>
                    <a:pt x="3285363" y="1309293"/>
                  </a:lnTo>
                  <a:lnTo>
                    <a:pt x="3307600" y="1306156"/>
                  </a:lnTo>
                  <a:lnTo>
                    <a:pt x="3350691" y="1274610"/>
                  </a:lnTo>
                  <a:lnTo>
                    <a:pt x="3351758" y="1272501"/>
                  </a:lnTo>
                  <a:lnTo>
                    <a:pt x="3351758" y="1266583"/>
                  </a:lnTo>
                  <a:lnTo>
                    <a:pt x="3351758" y="1245222"/>
                  </a:lnTo>
                  <a:lnTo>
                    <a:pt x="3351758" y="1215618"/>
                  </a:lnTo>
                  <a:close/>
                </a:path>
                <a:path w="4044315" h="1309370">
                  <a:moveTo>
                    <a:pt x="3367836" y="972375"/>
                  </a:moveTo>
                  <a:lnTo>
                    <a:pt x="3364407" y="957554"/>
                  </a:lnTo>
                  <a:lnTo>
                    <a:pt x="3355086" y="945667"/>
                  </a:lnTo>
                  <a:lnTo>
                    <a:pt x="3341243" y="936091"/>
                  </a:lnTo>
                  <a:lnTo>
                    <a:pt x="3314128" y="923518"/>
                  </a:lnTo>
                  <a:lnTo>
                    <a:pt x="3310102" y="921194"/>
                  </a:lnTo>
                  <a:lnTo>
                    <a:pt x="3303066" y="915365"/>
                  </a:lnTo>
                  <a:lnTo>
                    <a:pt x="3301695" y="909980"/>
                  </a:lnTo>
                  <a:lnTo>
                    <a:pt x="3305162" y="906030"/>
                  </a:lnTo>
                  <a:lnTo>
                    <a:pt x="3312642" y="904494"/>
                  </a:lnTo>
                  <a:lnTo>
                    <a:pt x="3318586" y="905154"/>
                  </a:lnTo>
                  <a:lnTo>
                    <a:pt x="3325507" y="907288"/>
                  </a:lnTo>
                  <a:lnTo>
                    <a:pt x="3333178" y="911085"/>
                  </a:lnTo>
                  <a:lnTo>
                    <a:pt x="3341395" y="916762"/>
                  </a:lnTo>
                  <a:lnTo>
                    <a:pt x="3342665" y="917816"/>
                  </a:lnTo>
                  <a:lnTo>
                    <a:pt x="3344151" y="918451"/>
                  </a:lnTo>
                  <a:lnTo>
                    <a:pt x="3347326" y="918451"/>
                  </a:lnTo>
                  <a:lnTo>
                    <a:pt x="3348799" y="917397"/>
                  </a:lnTo>
                  <a:lnTo>
                    <a:pt x="3350133" y="915365"/>
                  </a:lnTo>
                  <a:lnTo>
                    <a:pt x="3357041" y="904494"/>
                  </a:lnTo>
                  <a:lnTo>
                    <a:pt x="3366986" y="888847"/>
                  </a:lnTo>
                  <a:lnTo>
                    <a:pt x="3324568" y="865784"/>
                  </a:lnTo>
                  <a:lnTo>
                    <a:pt x="3309683" y="864527"/>
                  </a:lnTo>
                  <a:lnTo>
                    <a:pt x="3287788" y="868032"/>
                  </a:lnTo>
                  <a:lnTo>
                    <a:pt x="3269526" y="878128"/>
                  </a:lnTo>
                  <a:lnTo>
                    <a:pt x="3257016" y="894219"/>
                  </a:lnTo>
                  <a:lnTo>
                    <a:pt x="3252381" y="915695"/>
                  </a:lnTo>
                  <a:lnTo>
                    <a:pt x="3255822" y="930503"/>
                  </a:lnTo>
                  <a:lnTo>
                    <a:pt x="3265195" y="942390"/>
                  </a:lnTo>
                  <a:lnTo>
                    <a:pt x="3279051" y="951966"/>
                  </a:lnTo>
                  <a:lnTo>
                    <a:pt x="3295942" y="959891"/>
                  </a:lnTo>
                  <a:lnTo>
                    <a:pt x="3301225" y="962215"/>
                  </a:lnTo>
                  <a:lnTo>
                    <a:pt x="3306292" y="964552"/>
                  </a:lnTo>
                  <a:lnTo>
                    <a:pt x="3310318" y="966876"/>
                  </a:lnTo>
                  <a:lnTo>
                    <a:pt x="3316846" y="972185"/>
                  </a:lnTo>
                  <a:lnTo>
                    <a:pt x="3317684" y="976858"/>
                  </a:lnTo>
                  <a:lnTo>
                    <a:pt x="3313734" y="980198"/>
                  </a:lnTo>
                  <a:lnTo>
                    <a:pt x="3305873" y="981468"/>
                  </a:lnTo>
                  <a:lnTo>
                    <a:pt x="3298634" y="980706"/>
                  </a:lnTo>
                  <a:lnTo>
                    <a:pt x="3290176" y="978319"/>
                  </a:lnTo>
                  <a:lnTo>
                    <a:pt x="3280829" y="974051"/>
                  </a:lnTo>
                  <a:lnTo>
                    <a:pt x="3270986" y="967714"/>
                  </a:lnTo>
                  <a:lnTo>
                    <a:pt x="3269716" y="966660"/>
                  </a:lnTo>
                  <a:lnTo>
                    <a:pt x="3268446" y="966241"/>
                  </a:lnTo>
                  <a:lnTo>
                    <a:pt x="3265487" y="966241"/>
                  </a:lnTo>
                  <a:lnTo>
                    <a:pt x="3264014" y="967079"/>
                  </a:lnTo>
                  <a:lnTo>
                    <a:pt x="3262744" y="968984"/>
                  </a:lnTo>
                  <a:lnTo>
                    <a:pt x="3245612" y="996048"/>
                  </a:lnTo>
                  <a:lnTo>
                    <a:pt x="3246031" y="998804"/>
                  </a:lnTo>
                  <a:lnTo>
                    <a:pt x="3294761" y="1021842"/>
                  </a:lnTo>
                  <a:lnTo>
                    <a:pt x="3310737" y="1023543"/>
                  </a:lnTo>
                  <a:lnTo>
                    <a:pt x="3332505" y="1020038"/>
                  </a:lnTo>
                  <a:lnTo>
                    <a:pt x="3350704" y="1009929"/>
                  </a:lnTo>
                  <a:lnTo>
                    <a:pt x="3363188" y="993838"/>
                  </a:lnTo>
                  <a:lnTo>
                    <a:pt x="3365868" y="981468"/>
                  </a:lnTo>
                  <a:lnTo>
                    <a:pt x="3367836" y="972375"/>
                  </a:lnTo>
                  <a:close/>
                </a:path>
                <a:path w="4044315" h="1309370">
                  <a:moveTo>
                    <a:pt x="3531273" y="1300835"/>
                  </a:moveTo>
                  <a:lnTo>
                    <a:pt x="3508083" y="1241209"/>
                  </a:lnTo>
                  <a:lnTo>
                    <a:pt x="3476510" y="1159370"/>
                  </a:lnTo>
                  <a:lnTo>
                    <a:pt x="3475875" y="1157249"/>
                  </a:lnTo>
                  <a:lnTo>
                    <a:pt x="3473767" y="1155776"/>
                  </a:lnTo>
                  <a:lnTo>
                    <a:pt x="3465309" y="1155776"/>
                  </a:lnTo>
                  <a:lnTo>
                    <a:pt x="3465309" y="1241209"/>
                  </a:lnTo>
                  <a:lnTo>
                    <a:pt x="3450501" y="1241209"/>
                  </a:lnTo>
                  <a:lnTo>
                    <a:pt x="3457905" y="1215834"/>
                  </a:lnTo>
                  <a:lnTo>
                    <a:pt x="3465309" y="1241209"/>
                  </a:lnTo>
                  <a:lnTo>
                    <a:pt x="3465309" y="1155776"/>
                  </a:lnTo>
                  <a:lnTo>
                    <a:pt x="3442043" y="1155776"/>
                  </a:lnTo>
                  <a:lnTo>
                    <a:pt x="3439934" y="1157249"/>
                  </a:lnTo>
                  <a:lnTo>
                    <a:pt x="3439299" y="1159370"/>
                  </a:lnTo>
                  <a:lnTo>
                    <a:pt x="3386429" y="1296390"/>
                  </a:lnTo>
                  <a:lnTo>
                    <a:pt x="3384524" y="1300835"/>
                  </a:lnTo>
                  <a:lnTo>
                    <a:pt x="3386645" y="1303794"/>
                  </a:lnTo>
                  <a:lnTo>
                    <a:pt x="3430841" y="1303794"/>
                  </a:lnTo>
                  <a:lnTo>
                    <a:pt x="3432949" y="1302105"/>
                  </a:lnTo>
                  <a:lnTo>
                    <a:pt x="3433584" y="1299781"/>
                  </a:lnTo>
                  <a:lnTo>
                    <a:pt x="3439083" y="1281163"/>
                  </a:lnTo>
                  <a:lnTo>
                    <a:pt x="3476726" y="1281163"/>
                  </a:lnTo>
                  <a:lnTo>
                    <a:pt x="3482225" y="1299781"/>
                  </a:lnTo>
                  <a:lnTo>
                    <a:pt x="3482860" y="1302105"/>
                  </a:lnTo>
                  <a:lnTo>
                    <a:pt x="3484969" y="1303794"/>
                  </a:lnTo>
                  <a:lnTo>
                    <a:pt x="3529165" y="1303794"/>
                  </a:lnTo>
                  <a:lnTo>
                    <a:pt x="3531273" y="1300835"/>
                  </a:lnTo>
                  <a:close/>
                </a:path>
                <a:path w="4044315" h="1309370">
                  <a:moveTo>
                    <a:pt x="3658146" y="1157884"/>
                  </a:moveTo>
                  <a:lnTo>
                    <a:pt x="3656038" y="1155776"/>
                  </a:lnTo>
                  <a:lnTo>
                    <a:pt x="3547986" y="1155776"/>
                  </a:lnTo>
                  <a:lnTo>
                    <a:pt x="3545865" y="1157884"/>
                  </a:lnTo>
                  <a:lnTo>
                    <a:pt x="3545865" y="1193622"/>
                  </a:lnTo>
                  <a:lnTo>
                    <a:pt x="3547986" y="1195743"/>
                  </a:lnTo>
                  <a:lnTo>
                    <a:pt x="3577590" y="1195743"/>
                  </a:lnTo>
                  <a:lnTo>
                    <a:pt x="3577590" y="1301673"/>
                  </a:lnTo>
                  <a:lnTo>
                    <a:pt x="3579698" y="1303794"/>
                  </a:lnTo>
                  <a:lnTo>
                    <a:pt x="3624313" y="1303794"/>
                  </a:lnTo>
                  <a:lnTo>
                    <a:pt x="3626434" y="1301673"/>
                  </a:lnTo>
                  <a:lnTo>
                    <a:pt x="3626434" y="1195743"/>
                  </a:lnTo>
                  <a:lnTo>
                    <a:pt x="3656038" y="1195743"/>
                  </a:lnTo>
                  <a:lnTo>
                    <a:pt x="3658146" y="1193622"/>
                  </a:lnTo>
                  <a:lnTo>
                    <a:pt x="3658146" y="1157884"/>
                  </a:lnTo>
                  <a:close/>
                </a:path>
                <a:path w="4044315" h="1309370">
                  <a:moveTo>
                    <a:pt x="3701059" y="443776"/>
                  </a:moveTo>
                  <a:lnTo>
                    <a:pt x="3697643" y="416293"/>
                  </a:lnTo>
                  <a:lnTo>
                    <a:pt x="3680752" y="394716"/>
                  </a:lnTo>
                  <a:lnTo>
                    <a:pt x="3655517" y="384784"/>
                  </a:lnTo>
                  <a:lnTo>
                    <a:pt x="3647681" y="385102"/>
                  </a:lnTo>
                  <a:lnTo>
                    <a:pt x="3639235" y="387223"/>
                  </a:lnTo>
                  <a:lnTo>
                    <a:pt x="3630638" y="391185"/>
                  </a:lnTo>
                  <a:lnTo>
                    <a:pt x="3622344" y="397040"/>
                  </a:lnTo>
                  <a:lnTo>
                    <a:pt x="3590226" y="429120"/>
                  </a:lnTo>
                  <a:lnTo>
                    <a:pt x="3555631" y="461352"/>
                  </a:lnTo>
                  <a:lnTo>
                    <a:pt x="3518344" y="490753"/>
                  </a:lnTo>
                  <a:lnTo>
                    <a:pt x="3478225" y="514362"/>
                  </a:lnTo>
                  <a:lnTo>
                    <a:pt x="3435070" y="529183"/>
                  </a:lnTo>
                  <a:lnTo>
                    <a:pt x="3388715" y="532269"/>
                  </a:lnTo>
                  <a:lnTo>
                    <a:pt x="3341268" y="520865"/>
                  </a:lnTo>
                  <a:lnTo>
                    <a:pt x="3305175" y="498995"/>
                  </a:lnTo>
                  <a:lnTo>
                    <a:pt x="3277590" y="468706"/>
                  </a:lnTo>
                  <a:lnTo>
                    <a:pt x="3255670" y="432054"/>
                  </a:lnTo>
                  <a:lnTo>
                    <a:pt x="3236557" y="391083"/>
                  </a:lnTo>
                  <a:lnTo>
                    <a:pt x="3217418" y="347827"/>
                  </a:lnTo>
                  <a:lnTo>
                    <a:pt x="3196755" y="304977"/>
                  </a:lnTo>
                  <a:lnTo>
                    <a:pt x="3172231" y="272732"/>
                  </a:lnTo>
                  <a:lnTo>
                    <a:pt x="3138957" y="251421"/>
                  </a:lnTo>
                  <a:lnTo>
                    <a:pt x="3092005" y="241338"/>
                  </a:lnTo>
                  <a:lnTo>
                    <a:pt x="3063925" y="246989"/>
                  </a:lnTo>
                  <a:lnTo>
                    <a:pt x="3038576" y="259118"/>
                  </a:lnTo>
                  <a:lnTo>
                    <a:pt x="3014827" y="274637"/>
                  </a:lnTo>
                  <a:lnTo>
                    <a:pt x="2991510" y="290410"/>
                  </a:lnTo>
                  <a:lnTo>
                    <a:pt x="2955975" y="317042"/>
                  </a:lnTo>
                  <a:lnTo>
                    <a:pt x="2938246" y="329768"/>
                  </a:lnTo>
                  <a:lnTo>
                    <a:pt x="2897568" y="357378"/>
                  </a:lnTo>
                  <a:lnTo>
                    <a:pt x="2864307" y="376097"/>
                  </a:lnTo>
                  <a:lnTo>
                    <a:pt x="2827147" y="391248"/>
                  </a:lnTo>
                  <a:lnTo>
                    <a:pt x="2792425" y="396138"/>
                  </a:lnTo>
                  <a:lnTo>
                    <a:pt x="2785503" y="395097"/>
                  </a:lnTo>
                  <a:lnTo>
                    <a:pt x="2758808" y="352005"/>
                  </a:lnTo>
                  <a:lnTo>
                    <a:pt x="2756497" y="301650"/>
                  </a:lnTo>
                  <a:lnTo>
                    <a:pt x="2756192" y="249593"/>
                  </a:lnTo>
                  <a:lnTo>
                    <a:pt x="2752394" y="212128"/>
                  </a:lnTo>
                  <a:lnTo>
                    <a:pt x="2738094" y="170053"/>
                  </a:lnTo>
                  <a:lnTo>
                    <a:pt x="2714104" y="136029"/>
                  </a:lnTo>
                  <a:lnTo>
                    <a:pt x="2680462" y="112395"/>
                  </a:lnTo>
                  <a:lnTo>
                    <a:pt x="2637218" y="101485"/>
                  </a:lnTo>
                  <a:lnTo>
                    <a:pt x="2594673" y="104876"/>
                  </a:lnTo>
                  <a:lnTo>
                    <a:pt x="2551328" y="120015"/>
                  </a:lnTo>
                  <a:lnTo>
                    <a:pt x="2508034" y="144449"/>
                  </a:lnTo>
                  <a:lnTo>
                    <a:pt x="2465679" y="175742"/>
                  </a:lnTo>
                  <a:lnTo>
                    <a:pt x="2425103" y="211467"/>
                  </a:lnTo>
                  <a:lnTo>
                    <a:pt x="2387193" y="249174"/>
                  </a:lnTo>
                  <a:lnTo>
                    <a:pt x="2352814" y="286435"/>
                  </a:lnTo>
                  <a:lnTo>
                    <a:pt x="2322817" y="320789"/>
                  </a:lnTo>
                  <a:lnTo>
                    <a:pt x="2268270" y="384657"/>
                  </a:lnTo>
                  <a:lnTo>
                    <a:pt x="2239607" y="419849"/>
                  </a:lnTo>
                  <a:lnTo>
                    <a:pt x="2182825" y="491871"/>
                  </a:lnTo>
                  <a:lnTo>
                    <a:pt x="2146757" y="537032"/>
                  </a:lnTo>
                  <a:lnTo>
                    <a:pt x="2128431" y="559015"/>
                  </a:lnTo>
                  <a:lnTo>
                    <a:pt x="2108987" y="580199"/>
                  </a:lnTo>
                  <a:lnTo>
                    <a:pt x="2106333" y="582472"/>
                  </a:lnTo>
                  <a:lnTo>
                    <a:pt x="2103869" y="582282"/>
                  </a:lnTo>
                  <a:lnTo>
                    <a:pt x="2103666" y="584746"/>
                  </a:lnTo>
                  <a:lnTo>
                    <a:pt x="2104059" y="579818"/>
                  </a:lnTo>
                  <a:lnTo>
                    <a:pt x="2106206" y="528434"/>
                  </a:lnTo>
                  <a:lnTo>
                    <a:pt x="2110371" y="476732"/>
                  </a:lnTo>
                  <a:lnTo>
                    <a:pt x="2116302" y="424853"/>
                  </a:lnTo>
                  <a:lnTo>
                    <a:pt x="2123757" y="372897"/>
                  </a:lnTo>
                  <a:lnTo>
                    <a:pt x="2132482" y="320979"/>
                  </a:lnTo>
                  <a:lnTo>
                    <a:pt x="2142236" y="269227"/>
                  </a:lnTo>
                  <a:lnTo>
                    <a:pt x="2152777" y="217728"/>
                  </a:lnTo>
                  <a:lnTo>
                    <a:pt x="2163851" y="166624"/>
                  </a:lnTo>
                  <a:lnTo>
                    <a:pt x="2186609" y="66014"/>
                  </a:lnTo>
                  <a:lnTo>
                    <a:pt x="2185987" y="40614"/>
                  </a:lnTo>
                  <a:lnTo>
                    <a:pt x="2174735" y="20180"/>
                  </a:lnTo>
                  <a:lnTo>
                    <a:pt x="2156485" y="6159"/>
                  </a:lnTo>
                  <a:lnTo>
                    <a:pt x="2134819" y="0"/>
                  </a:lnTo>
                  <a:lnTo>
                    <a:pt x="2121903" y="1308"/>
                  </a:lnTo>
                  <a:lnTo>
                    <a:pt x="2092515" y="33832"/>
                  </a:lnTo>
                  <a:lnTo>
                    <a:pt x="2081276" y="84315"/>
                  </a:lnTo>
                  <a:lnTo>
                    <a:pt x="2070417" y="134950"/>
                  </a:lnTo>
                  <a:lnTo>
                    <a:pt x="2060003" y="185750"/>
                  </a:lnTo>
                  <a:lnTo>
                    <a:pt x="2050161" y="236689"/>
                  </a:lnTo>
                  <a:lnTo>
                    <a:pt x="2040953" y="287769"/>
                  </a:lnTo>
                  <a:lnTo>
                    <a:pt x="2032469" y="338975"/>
                  </a:lnTo>
                  <a:lnTo>
                    <a:pt x="2024824" y="390309"/>
                  </a:lnTo>
                  <a:lnTo>
                    <a:pt x="2018080" y="441769"/>
                  </a:lnTo>
                  <a:lnTo>
                    <a:pt x="2012340" y="493331"/>
                  </a:lnTo>
                  <a:lnTo>
                    <a:pt x="2007692" y="544982"/>
                  </a:lnTo>
                  <a:lnTo>
                    <a:pt x="2005418" y="585089"/>
                  </a:lnTo>
                  <a:lnTo>
                    <a:pt x="2006993" y="627507"/>
                  </a:lnTo>
                  <a:lnTo>
                    <a:pt x="2016353" y="666254"/>
                  </a:lnTo>
                  <a:lnTo>
                    <a:pt x="2037410" y="695350"/>
                  </a:lnTo>
                  <a:lnTo>
                    <a:pt x="2074087" y="708774"/>
                  </a:lnTo>
                  <a:lnTo>
                    <a:pt x="2088857" y="709930"/>
                  </a:lnTo>
                  <a:lnTo>
                    <a:pt x="2126297" y="699554"/>
                  </a:lnTo>
                  <a:lnTo>
                    <a:pt x="2163495" y="674116"/>
                  </a:lnTo>
                  <a:lnTo>
                    <a:pt x="2199563" y="638238"/>
                  </a:lnTo>
                  <a:lnTo>
                    <a:pt x="2233625" y="596506"/>
                  </a:lnTo>
                  <a:lnTo>
                    <a:pt x="2264778" y="553567"/>
                  </a:lnTo>
                  <a:lnTo>
                    <a:pt x="2292159" y="514007"/>
                  </a:lnTo>
                  <a:lnTo>
                    <a:pt x="2314879" y="482434"/>
                  </a:lnTo>
                  <a:lnTo>
                    <a:pt x="2365781" y="418668"/>
                  </a:lnTo>
                  <a:lnTo>
                    <a:pt x="2402332" y="375704"/>
                  </a:lnTo>
                  <a:lnTo>
                    <a:pt x="2442934" y="331165"/>
                  </a:lnTo>
                  <a:lnTo>
                    <a:pt x="2485047" y="289420"/>
                  </a:lnTo>
                  <a:lnTo>
                    <a:pt x="2526169" y="254838"/>
                  </a:lnTo>
                  <a:lnTo>
                    <a:pt x="2563774" y="231749"/>
                  </a:lnTo>
                  <a:lnTo>
                    <a:pt x="2595334" y="224536"/>
                  </a:lnTo>
                  <a:lnTo>
                    <a:pt x="2602712" y="225120"/>
                  </a:lnTo>
                  <a:lnTo>
                    <a:pt x="2609913" y="228168"/>
                  </a:lnTo>
                  <a:lnTo>
                    <a:pt x="2619565" y="231406"/>
                  </a:lnTo>
                  <a:lnTo>
                    <a:pt x="2654236" y="253809"/>
                  </a:lnTo>
                  <a:lnTo>
                    <a:pt x="2665539" y="280860"/>
                  </a:lnTo>
                  <a:lnTo>
                    <a:pt x="2665641" y="314477"/>
                  </a:lnTo>
                  <a:lnTo>
                    <a:pt x="2666708" y="356514"/>
                  </a:lnTo>
                  <a:lnTo>
                    <a:pt x="2676563" y="406133"/>
                  </a:lnTo>
                  <a:lnTo>
                    <a:pt x="2690266" y="450583"/>
                  </a:lnTo>
                  <a:lnTo>
                    <a:pt x="2712085" y="487108"/>
                  </a:lnTo>
                  <a:lnTo>
                    <a:pt x="2746286" y="512953"/>
                  </a:lnTo>
                  <a:lnTo>
                    <a:pt x="2797111" y="525348"/>
                  </a:lnTo>
                  <a:lnTo>
                    <a:pt x="2833205" y="516851"/>
                  </a:lnTo>
                  <a:lnTo>
                    <a:pt x="2898762" y="477951"/>
                  </a:lnTo>
                  <a:lnTo>
                    <a:pt x="2955112" y="436245"/>
                  </a:lnTo>
                  <a:lnTo>
                    <a:pt x="2982379" y="414502"/>
                  </a:lnTo>
                  <a:lnTo>
                    <a:pt x="3010446" y="394220"/>
                  </a:lnTo>
                  <a:lnTo>
                    <a:pt x="3056877" y="371475"/>
                  </a:lnTo>
                  <a:lnTo>
                    <a:pt x="3094825" y="362953"/>
                  </a:lnTo>
                  <a:lnTo>
                    <a:pt x="3109201" y="367804"/>
                  </a:lnTo>
                  <a:lnTo>
                    <a:pt x="3120440" y="379844"/>
                  </a:lnTo>
                  <a:lnTo>
                    <a:pt x="3130639" y="399224"/>
                  </a:lnTo>
                  <a:lnTo>
                    <a:pt x="3141878" y="426123"/>
                  </a:lnTo>
                  <a:lnTo>
                    <a:pt x="3168167" y="484238"/>
                  </a:lnTo>
                  <a:lnTo>
                    <a:pt x="3199587" y="531329"/>
                  </a:lnTo>
                  <a:lnTo>
                    <a:pt x="3235401" y="567893"/>
                  </a:lnTo>
                  <a:lnTo>
                    <a:pt x="3274911" y="594423"/>
                  </a:lnTo>
                  <a:lnTo>
                    <a:pt x="3317367" y="611416"/>
                  </a:lnTo>
                  <a:lnTo>
                    <a:pt x="3362045" y="619353"/>
                  </a:lnTo>
                  <a:lnTo>
                    <a:pt x="3408248" y="618858"/>
                  </a:lnTo>
                  <a:lnTo>
                    <a:pt x="3455619" y="610552"/>
                  </a:lnTo>
                  <a:lnTo>
                    <a:pt x="3503472" y="594995"/>
                  </a:lnTo>
                  <a:lnTo>
                    <a:pt x="3551123" y="572757"/>
                  </a:lnTo>
                  <a:lnTo>
                    <a:pt x="3597872" y="544385"/>
                  </a:lnTo>
                  <a:lnTo>
                    <a:pt x="3643020" y="510413"/>
                  </a:lnTo>
                  <a:lnTo>
                    <a:pt x="3685870" y="471411"/>
                  </a:lnTo>
                  <a:lnTo>
                    <a:pt x="3701059" y="443776"/>
                  </a:lnTo>
                  <a:close/>
                </a:path>
                <a:path w="4044315" h="1309370">
                  <a:moveTo>
                    <a:pt x="3842537" y="1229779"/>
                  </a:moveTo>
                  <a:lnTo>
                    <a:pt x="3819880" y="1173607"/>
                  </a:lnTo>
                  <a:lnTo>
                    <a:pt x="3792639" y="1155979"/>
                  </a:lnTo>
                  <a:lnTo>
                    <a:pt x="3792639" y="1229779"/>
                  </a:lnTo>
                  <a:lnTo>
                    <a:pt x="3790480" y="1243507"/>
                  </a:lnTo>
                  <a:lnTo>
                    <a:pt x="3784625" y="1254734"/>
                  </a:lnTo>
                  <a:lnTo>
                    <a:pt x="3775951" y="1262316"/>
                  </a:lnTo>
                  <a:lnTo>
                    <a:pt x="3765359" y="1265097"/>
                  </a:lnTo>
                  <a:lnTo>
                    <a:pt x="3754755" y="1262316"/>
                  </a:lnTo>
                  <a:lnTo>
                    <a:pt x="3746081" y="1254734"/>
                  </a:lnTo>
                  <a:lnTo>
                    <a:pt x="3740226" y="1243507"/>
                  </a:lnTo>
                  <a:lnTo>
                    <a:pt x="3738080" y="1229779"/>
                  </a:lnTo>
                  <a:lnTo>
                    <a:pt x="3740226" y="1216050"/>
                  </a:lnTo>
                  <a:lnTo>
                    <a:pt x="3746081" y="1204836"/>
                  </a:lnTo>
                  <a:lnTo>
                    <a:pt x="3754755" y="1197254"/>
                  </a:lnTo>
                  <a:lnTo>
                    <a:pt x="3765359" y="1194473"/>
                  </a:lnTo>
                  <a:lnTo>
                    <a:pt x="3775951" y="1197254"/>
                  </a:lnTo>
                  <a:lnTo>
                    <a:pt x="3784625" y="1204836"/>
                  </a:lnTo>
                  <a:lnTo>
                    <a:pt x="3790480" y="1216050"/>
                  </a:lnTo>
                  <a:lnTo>
                    <a:pt x="3792639" y="1229779"/>
                  </a:lnTo>
                  <a:lnTo>
                    <a:pt x="3792639" y="1155979"/>
                  </a:lnTo>
                  <a:lnTo>
                    <a:pt x="3735362" y="1156538"/>
                  </a:lnTo>
                  <a:lnTo>
                    <a:pt x="3694252" y="1198892"/>
                  </a:lnTo>
                  <a:lnTo>
                    <a:pt x="3688181" y="1229779"/>
                  </a:lnTo>
                  <a:lnTo>
                    <a:pt x="3694252" y="1260665"/>
                  </a:lnTo>
                  <a:lnTo>
                    <a:pt x="3710825" y="1285951"/>
                  </a:lnTo>
                  <a:lnTo>
                    <a:pt x="3735362" y="1303020"/>
                  </a:lnTo>
                  <a:lnTo>
                    <a:pt x="3765359" y="1309293"/>
                  </a:lnTo>
                  <a:lnTo>
                    <a:pt x="3795344" y="1303020"/>
                  </a:lnTo>
                  <a:lnTo>
                    <a:pt x="3819880" y="1285951"/>
                  </a:lnTo>
                  <a:lnTo>
                    <a:pt x="3833545" y="1265097"/>
                  </a:lnTo>
                  <a:lnTo>
                    <a:pt x="3836454" y="1260665"/>
                  </a:lnTo>
                  <a:lnTo>
                    <a:pt x="3842537" y="1229779"/>
                  </a:lnTo>
                  <a:close/>
                </a:path>
                <a:path w="4044315" h="1309370">
                  <a:moveTo>
                    <a:pt x="4003662" y="1300416"/>
                  </a:moveTo>
                  <a:lnTo>
                    <a:pt x="3974668" y="1257909"/>
                  </a:lnTo>
                  <a:lnTo>
                    <a:pt x="3969626" y="1250505"/>
                  </a:lnTo>
                  <a:lnTo>
                    <a:pt x="3994874" y="1228026"/>
                  </a:lnTo>
                  <a:lnTo>
                    <a:pt x="3996093" y="1219847"/>
                  </a:lnTo>
                  <a:lnTo>
                    <a:pt x="3999585" y="1196314"/>
                  </a:lnTo>
                  <a:lnTo>
                    <a:pt x="3996779" y="1191298"/>
                  </a:lnTo>
                  <a:lnTo>
                    <a:pt x="3983761" y="1168019"/>
                  </a:lnTo>
                  <a:lnTo>
                    <a:pt x="3951351" y="1157109"/>
                  </a:lnTo>
                  <a:lnTo>
                    <a:pt x="3951351" y="1205407"/>
                  </a:lnTo>
                  <a:lnTo>
                    <a:pt x="3947477" y="1215263"/>
                  </a:lnTo>
                  <a:lnTo>
                    <a:pt x="3936212" y="1219847"/>
                  </a:lnTo>
                  <a:lnTo>
                    <a:pt x="3929862" y="1219847"/>
                  </a:lnTo>
                  <a:lnTo>
                    <a:pt x="3929862" y="1191298"/>
                  </a:lnTo>
                  <a:lnTo>
                    <a:pt x="3936212" y="1191298"/>
                  </a:lnTo>
                  <a:lnTo>
                    <a:pt x="3947655" y="1195628"/>
                  </a:lnTo>
                  <a:lnTo>
                    <a:pt x="3951351" y="1205407"/>
                  </a:lnTo>
                  <a:lnTo>
                    <a:pt x="3951351" y="1157109"/>
                  </a:lnTo>
                  <a:lnTo>
                    <a:pt x="3947414" y="1155776"/>
                  </a:lnTo>
                  <a:lnTo>
                    <a:pt x="3883139" y="1155776"/>
                  </a:lnTo>
                  <a:lnTo>
                    <a:pt x="3881018" y="1157884"/>
                  </a:lnTo>
                  <a:lnTo>
                    <a:pt x="3881018" y="1301673"/>
                  </a:lnTo>
                  <a:lnTo>
                    <a:pt x="3883139" y="1303794"/>
                  </a:lnTo>
                  <a:lnTo>
                    <a:pt x="3927754" y="1303794"/>
                  </a:lnTo>
                  <a:lnTo>
                    <a:pt x="3929862" y="1301673"/>
                  </a:lnTo>
                  <a:lnTo>
                    <a:pt x="3929862" y="1257909"/>
                  </a:lnTo>
                  <a:lnTo>
                    <a:pt x="3952075" y="1302524"/>
                  </a:lnTo>
                  <a:lnTo>
                    <a:pt x="3953980" y="1303794"/>
                  </a:lnTo>
                  <a:lnTo>
                    <a:pt x="4001757" y="1303794"/>
                  </a:lnTo>
                  <a:lnTo>
                    <a:pt x="4003662" y="1300416"/>
                  </a:lnTo>
                  <a:close/>
                </a:path>
                <a:path w="4044315" h="1309370">
                  <a:moveTo>
                    <a:pt x="4044277" y="77050"/>
                  </a:moveTo>
                  <a:lnTo>
                    <a:pt x="4042206" y="64693"/>
                  </a:lnTo>
                  <a:lnTo>
                    <a:pt x="4036276" y="55346"/>
                  </a:lnTo>
                  <a:lnTo>
                    <a:pt x="4026916" y="49415"/>
                  </a:lnTo>
                  <a:lnTo>
                    <a:pt x="4014559" y="47345"/>
                  </a:lnTo>
                  <a:lnTo>
                    <a:pt x="3810000" y="47345"/>
                  </a:lnTo>
                  <a:lnTo>
                    <a:pt x="3797643" y="49415"/>
                  </a:lnTo>
                  <a:lnTo>
                    <a:pt x="3788283" y="55346"/>
                  </a:lnTo>
                  <a:lnTo>
                    <a:pt x="3782352" y="64693"/>
                  </a:lnTo>
                  <a:lnTo>
                    <a:pt x="3780282" y="77050"/>
                  </a:lnTo>
                  <a:lnTo>
                    <a:pt x="3780282" y="817575"/>
                  </a:lnTo>
                  <a:lnTo>
                    <a:pt x="3782352" y="829945"/>
                  </a:lnTo>
                  <a:lnTo>
                    <a:pt x="3788283" y="839292"/>
                  </a:lnTo>
                  <a:lnTo>
                    <a:pt x="3797643" y="845223"/>
                  </a:lnTo>
                  <a:lnTo>
                    <a:pt x="3810000" y="847293"/>
                  </a:lnTo>
                  <a:lnTo>
                    <a:pt x="4014559" y="847293"/>
                  </a:lnTo>
                  <a:lnTo>
                    <a:pt x="4026916" y="845223"/>
                  </a:lnTo>
                  <a:lnTo>
                    <a:pt x="4036276" y="839292"/>
                  </a:lnTo>
                  <a:lnTo>
                    <a:pt x="4042206" y="829945"/>
                  </a:lnTo>
                  <a:lnTo>
                    <a:pt x="4044277" y="817575"/>
                  </a:lnTo>
                  <a:lnTo>
                    <a:pt x="4044277" y="7705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B2251DD-69AE-4AD9-656D-9D9C09836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8" y="7980258"/>
            <a:ext cx="3498850" cy="779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19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53276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5" dirty="0">
                <a:solidFill>
                  <a:srgbClr val="8CC9DC"/>
                </a:solidFill>
              </a:rPr>
              <a:t>C</a:t>
            </a:r>
            <a:r>
              <a:rPr sz="6000" spc="20" dirty="0">
                <a:solidFill>
                  <a:srgbClr val="8CC9DC"/>
                </a:solidFill>
              </a:rPr>
              <a:t>ON</a:t>
            </a:r>
            <a:r>
              <a:rPr lang="it-IT" sz="6000" spc="20" dirty="0">
                <a:solidFill>
                  <a:srgbClr val="8CC9DC"/>
                </a:solidFill>
              </a:rPr>
              <a:t>S</a:t>
            </a:r>
            <a:r>
              <a:rPr sz="6000" spc="20" dirty="0">
                <a:solidFill>
                  <a:srgbClr val="8CC9DC"/>
                </a:solidFill>
              </a:rPr>
              <a:t>ORTIU</a:t>
            </a:r>
            <a:r>
              <a:rPr lang="it-IT" sz="6000" spc="20">
                <a:solidFill>
                  <a:srgbClr val="8CC9DC"/>
                </a:solidFill>
              </a:rPr>
              <a:t>M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531094" y="8714618"/>
            <a:ext cx="25571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E1E1C3"/>
                </a:solidFill>
                <a:latin typeface="Roboto"/>
                <a:cs typeface="Roboto"/>
              </a:rPr>
              <a:t>fighting-fake-news.eu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330" y="8769253"/>
            <a:ext cx="235038" cy="2350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6330" y="8769253"/>
            <a:ext cx="235038" cy="2350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210" y="8767836"/>
            <a:ext cx="220437" cy="2364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399" y="8775448"/>
            <a:ext cx="221119" cy="22123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034780" y="8785978"/>
            <a:ext cx="283210" cy="200660"/>
          </a:xfrm>
          <a:custGeom>
            <a:avLst/>
            <a:gdLst/>
            <a:ahLst/>
            <a:cxnLst/>
            <a:rect l="l" t="t" r="r" b="b"/>
            <a:pathLst>
              <a:path w="283210" h="200659">
                <a:moveTo>
                  <a:pt x="224050" y="0"/>
                </a:moveTo>
                <a:lnTo>
                  <a:pt x="58657" y="0"/>
                </a:lnTo>
                <a:lnTo>
                  <a:pt x="35788" y="4616"/>
                </a:lnTo>
                <a:lnTo>
                  <a:pt x="17114" y="17206"/>
                </a:lnTo>
                <a:lnTo>
                  <a:pt x="4524" y="35881"/>
                </a:lnTo>
                <a:lnTo>
                  <a:pt x="0" y="58292"/>
                </a:lnTo>
                <a:lnTo>
                  <a:pt x="20" y="141985"/>
                </a:lnTo>
                <a:lnTo>
                  <a:pt x="4524" y="164296"/>
                </a:lnTo>
                <a:lnTo>
                  <a:pt x="17114" y="182970"/>
                </a:lnTo>
                <a:lnTo>
                  <a:pt x="35788" y="195560"/>
                </a:lnTo>
                <a:lnTo>
                  <a:pt x="58657" y="200177"/>
                </a:lnTo>
                <a:lnTo>
                  <a:pt x="224050" y="200177"/>
                </a:lnTo>
                <a:lnTo>
                  <a:pt x="246918" y="195560"/>
                </a:lnTo>
                <a:lnTo>
                  <a:pt x="265593" y="182970"/>
                </a:lnTo>
                <a:lnTo>
                  <a:pt x="278183" y="164296"/>
                </a:lnTo>
                <a:lnTo>
                  <a:pt x="282687" y="141985"/>
                </a:lnTo>
                <a:lnTo>
                  <a:pt x="104898" y="141985"/>
                </a:lnTo>
                <a:lnTo>
                  <a:pt x="102511" y="140487"/>
                </a:lnTo>
                <a:lnTo>
                  <a:pt x="102511" y="59791"/>
                </a:lnTo>
                <a:lnTo>
                  <a:pt x="104962" y="58292"/>
                </a:lnTo>
                <a:lnTo>
                  <a:pt x="282707" y="58292"/>
                </a:lnTo>
                <a:lnTo>
                  <a:pt x="278183" y="35881"/>
                </a:lnTo>
                <a:lnTo>
                  <a:pt x="265593" y="17206"/>
                </a:lnTo>
                <a:lnTo>
                  <a:pt x="246918" y="4616"/>
                </a:lnTo>
                <a:lnTo>
                  <a:pt x="224050" y="0"/>
                </a:lnTo>
                <a:close/>
              </a:path>
              <a:path w="283210" h="200659">
                <a:moveTo>
                  <a:pt x="282707" y="58292"/>
                </a:moveTo>
                <a:lnTo>
                  <a:pt x="104962" y="58292"/>
                </a:lnTo>
                <a:lnTo>
                  <a:pt x="186686" y="99707"/>
                </a:lnTo>
                <a:lnTo>
                  <a:pt x="186648" y="103009"/>
                </a:lnTo>
                <a:lnTo>
                  <a:pt x="104898" y="141985"/>
                </a:lnTo>
                <a:lnTo>
                  <a:pt x="282687" y="141985"/>
                </a:lnTo>
                <a:lnTo>
                  <a:pt x="282707" y="58292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5206" y="5221274"/>
            <a:ext cx="1327962" cy="1973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63387" y="5113583"/>
            <a:ext cx="1490131" cy="4127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80062" y="4877352"/>
            <a:ext cx="686770" cy="8852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39722" y="5099913"/>
            <a:ext cx="1033118" cy="4400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93378" y="5085195"/>
            <a:ext cx="1167422" cy="4695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99386" y="4953889"/>
            <a:ext cx="1237456" cy="73215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2803" y="5036306"/>
            <a:ext cx="1545848" cy="56731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0397" y="5060010"/>
            <a:ext cx="1545856" cy="5198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0397" y="3616821"/>
            <a:ext cx="1642007" cy="51648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12861" y="3715372"/>
            <a:ext cx="1062338" cy="31938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82550" y="3479800"/>
            <a:ext cx="790531" cy="79053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89766" y="3727139"/>
            <a:ext cx="906660" cy="29585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24002" y="3563161"/>
            <a:ext cx="1281517" cy="62380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03775" y="3630631"/>
            <a:ext cx="1212888" cy="4888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80432" y="3531085"/>
            <a:ext cx="977675" cy="6879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865458" y="3667594"/>
            <a:ext cx="1269210" cy="4149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742017" y="3719957"/>
            <a:ext cx="1818786" cy="31021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3484106"/>
            <a:ext cx="7693659" cy="26911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35"/>
              </a:spcBef>
            </a:pPr>
            <a:r>
              <a:rPr sz="9650" spc="-254" dirty="0"/>
              <a:t>FERMI </a:t>
            </a:r>
            <a:r>
              <a:rPr sz="9650" spc="-250" dirty="0"/>
              <a:t> </a:t>
            </a:r>
            <a:r>
              <a:rPr sz="9650" spc="185" dirty="0"/>
              <a:t>MOTI</a:t>
            </a:r>
            <a:r>
              <a:rPr sz="9650" spc="-570" dirty="0"/>
              <a:t>V</a:t>
            </a:r>
            <a:r>
              <a:rPr sz="9650" spc="10" dirty="0"/>
              <a:t>A</a:t>
            </a:r>
            <a:r>
              <a:rPr sz="9650" spc="35" dirty="0"/>
              <a:t>TION</a:t>
            </a:r>
            <a:endParaRPr sz="96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E7E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47129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0" dirty="0">
                <a:solidFill>
                  <a:srgbClr val="FFFFFF"/>
                </a:solidFill>
              </a:rPr>
              <a:t>MOTI</a:t>
            </a:r>
            <a:r>
              <a:rPr sz="6000" spc="-420" dirty="0">
                <a:solidFill>
                  <a:srgbClr val="FFFFFF"/>
                </a:solidFill>
              </a:rPr>
              <a:t>V</a:t>
            </a:r>
            <a:r>
              <a:rPr sz="6000" spc="-60" dirty="0">
                <a:solidFill>
                  <a:srgbClr val="FFFFFF"/>
                </a:solidFill>
              </a:rPr>
              <a:t>A</a:t>
            </a:r>
            <a:r>
              <a:rPr sz="6000" spc="-45" dirty="0">
                <a:solidFill>
                  <a:srgbClr val="FFFFFF"/>
                </a:solidFill>
              </a:rPr>
              <a:t>TION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3119747" y="5814571"/>
            <a:ext cx="6216015" cy="1320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35" dirty="0">
                <a:latin typeface="Roboto"/>
                <a:cs typeface="Roboto"/>
              </a:rPr>
              <a:t>Distortion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public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opinion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35" dirty="0">
                <a:latin typeface="Roboto"/>
                <a:cs typeface="Roboto"/>
              </a:rPr>
              <a:t>Radicalisation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violence,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offline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35" dirty="0">
                <a:latin typeface="Roboto"/>
                <a:cs typeface="Roboto"/>
              </a:rPr>
              <a:t>Shift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attention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resources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from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concrete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problems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2469" y="6171443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59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3326" y="6231809"/>
            <a:ext cx="30543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114" dirty="0">
                <a:latin typeface="Arial MT"/>
                <a:cs typeface="Arial MT"/>
              </a:rPr>
              <a:t>3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747" y="4288184"/>
            <a:ext cx="6177280" cy="1320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45" dirty="0">
                <a:latin typeface="Roboto"/>
                <a:cs typeface="Roboto"/>
              </a:rPr>
              <a:t>Veracity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info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often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disputable</a:t>
            </a: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141700"/>
              </a:lnSpc>
            </a:pPr>
            <a:r>
              <a:rPr sz="2000" spc="-40" dirty="0">
                <a:latin typeface="Roboto"/>
                <a:cs typeface="Roboto"/>
              </a:rPr>
              <a:t>Sophisticated </a:t>
            </a:r>
            <a:r>
              <a:rPr sz="2000" spc="-45" dirty="0">
                <a:latin typeface="Roboto"/>
                <a:cs typeface="Roboto"/>
              </a:rPr>
              <a:t>manipulation </a:t>
            </a:r>
            <a:r>
              <a:rPr sz="2000" spc="5" dirty="0">
                <a:latin typeface="Roboto"/>
                <a:cs typeface="Roboto"/>
              </a:rPr>
              <a:t>of </a:t>
            </a:r>
            <a:r>
              <a:rPr sz="2000" spc="-35" dirty="0">
                <a:latin typeface="Roboto"/>
                <a:cs typeface="Roboto"/>
              </a:rPr>
              <a:t>content </a:t>
            </a:r>
            <a:r>
              <a:rPr sz="2000" spc="-20" dirty="0">
                <a:latin typeface="Roboto"/>
                <a:cs typeface="Roboto"/>
              </a:rPr>
              <a:t>(e.g., </a:t>
            </a:r>
            <a:r>
              <a:rPr sz="2000" spc="-15" dirty="0">
                <a:latin typeface="Roboto"/>
                <a:cs typeface="Roboto"/>
              </a:rPr>
              <a:t>deep </a:t>
            </a:r>
            <a:r>
              <a:rPr sz="2000" spc="-20" dirty="0">
                <a:latin typeface="Roboto"/>
                <a:cs typeface="Roboto"/>
              </a:rPr>
              <a:t>fakes)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Untraceability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info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(e.g.,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bots)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22469" y="4645055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80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60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80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7562" y="4705423"/>
            <a:ext cx="31686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204" dirty="0">
                <a:latin typeface="Arial MT"/>
                <a:cs typeface="Arial MT"/>
              </a:rPr>
              <a:t>2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9747" y="2761800"/>
            <a:ext cx="8017509" cy="1320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25" dirty="0">
                <a:latin typeface="Roboto"/>
                <a:cs typeface="Roboto"/>
              </a:rPr>
              <a:t>Almost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66%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EU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citizens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read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news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25" dirty="0">
                <a:latin typeface="Roboto"/>
                <a:cs typeface="Roboto"/>
              </a:rPr>
              <a:t>Almost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70%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EU</a:t>
            </a:r>
            <a:r>
              <a:rPr sz="2000" spc="-40" dirty="0">
                <a:latin typeface="Roboto"/>
                <a:cs typeface="Roboto"/>
              </a:rPr>
              <a:t> citizens </a:t>
            </a:r>
            <a:r>
              <a:rPr sz="2000" spc="-20" dirty="0">
                <a:latin typeface="Roboto"/>
                <a:cs typeface="Roboto"/>
              </a:rPr>
              <a:t>go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 </a:t>
            </a:r>
            <a:r>
              <a:rPr sz="2000" spc="-15" dirty="0">
                <a:latin typeface="Roboto"/>
                <a:cs typeface="Roboto"/>
              </a:rPr>
              <a:t>for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info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about</a:t>
            </a:r>
            <a:r>
              <a:rPr sz="2000" spc="-40" dirty="0">
                <a:latin typeface="Roboto"/>
                <a:cs typeface="Roboto"/>
              </a:rPr>
              <a:t> products</a:t>
            </a:r>
            <a:r>
              <a:rPr sz="2000" spc="-35" dirty="0">
                <a:latin typeface="Roboto"/>
                <a:cs typeface="Roboto"/>
              </a:rPr>
              <a:t> and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services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20" dirty="0">
                <a:latin typeface="Roboto"/>
                <a:cs typeface="Roboto"/>
              </a:rPr>
              <a:t>&gt;50%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EU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citizens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go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find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health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info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22469" y="3118670"/>
            <a:ext cx="746760" cy="746760"/>
          </a:xfrm>
          <a:custGeom>
            <a:avLst/>
            <a:gdLst/>
            <a:ahLst/>
            <a:cxnLst/>
            <a:rect l="l" t="t" r="r" b="b"/>
            <a:pathLst>
              <a:path w="746760" h="746760">
                <a:moveTo>
                  <a:pt x="373380" y="0"/>
                </a:moveTo>
                <a:lnTo>
                  <a:pt x="326544" y="2909"/>
                </a:lnTo>
                <a:lnTo>
                  <a:pt x="281444" y="11403"/>
                </a:lnTo>
                <a:lnTo>
                  <a:pt x="238431" y="25132"/>
                </a:lnTo>
                <a:lnTo>
                  <a:pt x="197853" y="43747"/>
                </a:lnTo>
                <a:lnTo>
                  <a:pt x="160060" y="66897"/>
                </a:lnTo>
                <a:lnTo>
                  <a:pt x="125404" y="94233"/>
                </a:lnTo>
                <a:lnTo>
                  <a:pt x="94233" y="125404"/>
                </a:lnTo>
                <a:lnTo>
                  <a:pt x="66897" y="160060"/>
                </a:lnTo>
                <a:lnTo>
                  <a:pt x="43747" y="197853"/>
                </a:lnTo>
                <a:lnTo>
                  <a:pt x="25132" y="238431"/>
                </a:lnTo>
                <a:lnTo>
                  <a:pt x="11403" y="281444"/>
                </a:lnTo>
                <a:lnTo>
                  <a:pt x="2909" y="326544"/>
                </a:lnTo>
                <a:lnTo>
                  <a:pt x="0" y="373379"/>
                </a:lnTo>
                <a:lnTo>
                  <a:pt x="2909" y="420215"/>
                </a:lnTo>
                <a:lnTo>
                  <a:pt x="11403" y="465315"/>
                </a:lnTo>
                <a:lnTo>
                  <a:pt x="25132" y="508328"/>
                </a:lnTo>
                <a:lnTo>
                  <a:pt x="43747" y="548906"/>
                </a:lnTo>
                <a:lnTo>
                  <a:pt x="66897" y="586699"/>
                </a:lnTo>
                <a:lnTo>
                  <a:pt x="94233" y="621355"/>
                </a:lnTo>
                <a:lnTo>
                  <a:pt x="125404" y="652526"/>
                </a:lnTo>
                <a:lnTo>
                  <a:pt x="160060" y="679862"/>
                </a:lnTo>
                <a:lnTo>
                  <a:pt x="197853" y="703012"/>
                </a:lnTo>
                <a:lnTo>
                  <a:pt x="238431" y="721627"/>
                </a:lnTo>
                <a:lnTo>
                  <a:pt x="281444" y="735356"/>
                </a:lnTo>
                <a:lnTo>
                  <a:pt x="326544" y="743850"/>
                </a:lnTo>
                <a:lnTo>
                  <a:pt x="373380" y="746759"/>
                </a:lnTo>
                <a:lnTo>
                  <a:pt x="420215" y="743850"/>
                </a:lnTo>
                <a:lnTo>
                  <a:pt x="465315" y="735356"/>
                </a:lnTo>
                <a:lnTo>
                  <a:pt x="508328" y="721627"/>
                </a:lnTo>
                <a:lnTo>
                  <a:pt x="548906" y="703012"/>
                </a:lnTo>
                <a:lnTo>
                  <a:pt x="586699" y="679862"/>
                </a:lnTo>
                <a:lnTo>
                  <a:pt x="621355" y="652526"/>
                </a:lnTo>
                <a:lnTo>
                  <a:pt x="652526" y="621355"/>
                </a:lnTo>
                <a:lnTo>
                  <a:pt x="679862" y="586699"/>
                </a:lnTo>
                <a:lnTo>
                  <a:pt x="703012" y="548906"/>
                </a:lnTo>
                <a:lnTo>
                  <a:pt x="721627" y="508328"/>
                </a:lnTo>
                <a:lnTo>
                  <a:pt x="735356" y="465315"/>
                </a:lnTo>
                <a:lnTo>
                  <a:pt x="743850" y="420215"/>
                </a:lnTo>
                <a:lnTo>
                  <a:pt x="746760" y="373379"/>
                </a:lnTo>
                <a:lnTo>
                  <a:pt x="743850" y="326544"/>
                </a:lnTo>
                <a:lnTo>
                  <a:pt x="735356" y="281444"/>
                </a:lnTo>
                <a:lnTo>
                  <a:pt x="721627" y="238431"/>
                </a:lnTo>
                <a:lnTo>
                  <a:pt x="703012" y="197853"/>
                </a:lnTo>
                <a:lnTo>
                  <a:pt x="679862" y="160060"/>
                </a:lnTo>
                <a:lnTo>
                  <a:pt x="652526" y="125404"/>
                </a:lnTo>
                <a:lnTo>
                  <a:pt x="621355" y="94233"/>
                </a:lnTo>
                <a:lnTo>
                  <a:pt x="586699" y="66897"/>
                </a:lnTo>
                <a:lnTo>
                  <a:pt x="548906" y="43747"/>
                </a:lnTo>
                <a:lnTo>
                  <a:pt x="508328" y="25132"/>
                </a:lnTo>
                <a:lnTo>
                  <a:pt x="465315" y="11403"/>
                </a:lnTo>
                <a:lnTo>
                  <a:pt x="420215" y="2909"/>
                </a:lnTo>
                <a:lnTo>
                  <a:pt x="37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90895" y="3179038"/>
            <a:ext cx="210185" cy="602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-635" dirty="0">
                <a:latin typeface="Arial MT"/>
                <a:cs typeface="Arial MT"/>
              </a:rPr>
              <a:t>1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FCFC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F6F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104330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200" dirty="0">
                <a:solidFill>
                  <a:srgbClr val="000000"/>
                </a:solidFill>
              </a:rPr>
              <a:t>W</a:t>
            </a:r>
            <a:r>
              <a:rPr lang="it-IT" sz="6000" spc="200" dirty="0">
                <a:solidFill>
                  <a:srgbClr val="000000"/>
                </a:solidFill>
              </a:rPr>
              <a:t>H</a:t>
            </a:r>
            <a:r>
              <a:rPr sz="6000" spc="200" dirty="0">
                <a:solidFill>
                  <a:srgbClr val="000000"/>
                </a:solidFill>
              </a:rPr>
              <a:t>AT</a:t>
            </a:r>
            <a:r>
              <a:rPr sz="6000" spc="-240" dirty="0">
                <a:solidFill>
                  <a:srgbClr val="000000"/>
                </a:solidFill>
              </a:rPr>
              <a:t> </a:t>
            </a:r>
            <a:r>
              <a:rPr sz="6000" spc="-100" dirty="0">
                <a:solidFill>
                  <a:srgbClr val="000000"/>
                </a:solidFill>
              </a:rPr>
              <a:t>BROUG</a:t>
            </a:r>
            <a:r>
              <a:rPr lang="it-IT" sz="6000" spc="-100" dirty="0">
                <a:solidFill>
                  <a:srgbClr val="000000"/>
                </a:solidFill>
              </a:rPr>
              <a:t>H</a:t>
            </a:r>
            <a:r>
              <a:rPr sz="6000" spc="-100" dirty="0">
                <a:solidFill>
                  <a:srgbClr val="000000"/>
                </a:solidFill>
              </a:rPr>
              <a:t>T</a:t>
            </a:r>
            <a:r>
              <a:rPr sz="6000" spc="-240" dirty="0">
                <a:solidFill>
                  <a:srgbClr val="000000"/>
                </a:solidFill>
              </a:rPr>
              <a:t> </a:t>
            </a:r>
            <a:r>
              <a:rPr sz="6000" spc="270" dirty="0">
                <a:solidFill>
                  <a:srgbClr val="000000"/>
                </a:solidFill>
              </a:rPr>
              <a:t>U</a:t>
            </a:r>
            <a:r>
              <a:rPr lang="it-IT" sz="6000" spc="270" dirty="0">
                <a:solidFill>
                  <a:srgbClr val="000000"/>
                </a:solidFill>
              </a:rPr>
              <a:t>S</a:t>
            </a:r>
            <a:r>
              <a:rPr sz="6000" spc="-240" dirty="0">
                <a:solidFill>
                  <a:srgbClr val="000000"/>
                </a:solidFill>
              </a:rPr>
              <a:t> </a:t>
            </a:r>
            <a:r>
              <a:rPr lang="it-IT" sz="6000" spc="-260" dirty="0">
                <a:solidFill>
                  <a:srgbClr val="000000"/>
                </a:solidFill>
              </a:rPr>
              <a:t>H</a:t>
            </a:r>
            <a:r>
              <a:rPr sz="6000" spc="-260" dirty="0">
                <a:solidFill>
                  <a:srgbClr val="000000"/>
                </a:solidFill>
              </a:rPr>
              <a:t>ERE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019300" y="4476300"/>
            <a:ext cx="3237230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40" dirty="0">
                <a:latin typeface="Roboto"/>
                <a:cs typeface="Roboto"/>
              </a:rPr>
              <a:t>Increasingly</a:t>
            </a:r>
            <a:r>
              <a:rPr sz="2000" spc="-6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use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internet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as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a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reliable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source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info.</a:t>
            </a:r>
            <a:endParaRPr sz="2000">
              <a:latin typeface="Roboto"/>
              <a:cs typeface="Roboto"/>
            </a:endParaRPr>
          </a:p>
          <a:p>
            <a:pPr marL="12700" marR="247015">
              <a:lnSpc>
                <a:spcPct val="112500"/>
              </a:lnSpc>
              <a:spcBef>
                <a:spcPts val="700"/>
              </a:spcBef>
            </a:pPr>
            <a:r>
              <a:rPr sz="2000" spc="-15" dirty="0">
                <a:latin typeface="Roboto"/>
                <a:cs typeface="Roboto"/>
              </a:rPr>
              <a:t>Are </a:t>
            </a:r>
            <a:r>
              <a:rPr sz="2000" spc="-25" dirty="0">
                <a:latin typeface="Roboto"/>
                <a:cs typeface="Roboto"/>
              </a:rPr>
              <a:t>exposed </a:t>
            </a:r>
            <a:r>
              <a:rPr sz="2000" spc="-30" dirty="0">
                <a:latin typeface="Roboto"/>
                <a:cs typeface="Roboto"/>
              </a:rPr>
              <a:t>to </a:t>
            </a:r>
            <a:r>
              <a:rPr sz="2000" spc="-20" dirty="0">
                <a:latin typeface="Roboto"/>
                <a:cs typeface="Roboto"/>
              </a:rPr>
              <a:t>(more </a:t>
            </a:r>
            <a:r>
              <a:rPr sz="2000" spc="-35" dirty="0">
                <a:latin typeface="Roboto"/>
                <a:cs typeface="Roboto"/>
              </a:rPr>
              <a:t>or 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less) </a:t>
            </a:r>
            <a:r>
              <a:rPr sz="2000" spc="-35" dirty="0">
                <a:latin typeface="Roboto"/>
                <a:cs typeface="Roboto"/>
              </a:rPr>
              <a:t>subtle and </a:t>
            </a:r>
            <a:r>
              <a:rPr sz="2000" spc="-50" dirty="0">
                <a:latin typeface="Roboto"/>
                <a:cs typeface="Roboto"/>
              </a:rPr>
              <a:t>ubiquitous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threats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online.</a:t>
            </a:r>
            <a:endParaRPr sz="2000">
              <a:latin typeface="Roboto"/>
              <a:cs typeface="Roboto"/>
            </a:endParaRPr>
          </a:p>
          <a:p>
            <a:pPr marL="12700" marR="344805">
              <a:lnSpc>
                <a:spcPct val="112500"/>
              </a:lnSpc>
              <a:spcBef>
                <a:spcPts val="700"/>
              </a:spcBef>
            </a:pPr>
            <a:r>
              <a:rPr sz="2000" spc="-20" dirty="0">
                <a:latin typeface="Roboto"/>
                <a:cs typeface="Roboto"/>
              </a:rPr>
              <a:t>Become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victims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crimes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both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online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offline.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2832" y="4476300"/>
            <a:ext cx="3239135" cy="285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2000" spc="-45" dirty="0">
                <a:latin typeface="Roboto"/>
                <a:cs typeface="Roboto"/>
              </a:rPr>
              <a:t>Ca</a:t>
            </a:r>
            <a:r>
              <a:rPr sz="2000" spc="-5" dirty="0">
                <a:latin typeface="Roboto"/>
                <a:cs typeface="Roboto"/>
              </a:rPr>
              <a:t>n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a</a:t>
            </a:r>
            <a:r>
              <a:rPr sz="2000" spc="-15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bes</a:t>
            </a:r>
            <a:r>
              <a:rPr sz="2000" spc="-10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identif</a:t>
            </a:r>
            <a:r>
              <a:rPr sz="2000" spc="-20" dirty="0">
                <a:latin typeface="Roboto"/>
                <a:cs typeface="Roboto"/>
              </a:rPr>
              <a:t>y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D&amp;FN,  </a:t>
            </a:r>
            <a:r>
              <a:rPr sz="2000" spc="-65" dirty="0">
                <a:latin typeface="Roboto"/>
                <a:cs typeface="Roboto"/>
              </a:rPr>
              <a:t>althoug</a:t>
            </a:r>
            <a:r>
              <a:rPr sz="2000" spc="-25" dirty="0">
                <a:latin typeface="Roboto"/>
                <a:cs typeface="Roboto"/>
              </a:rPr>
              <a:t>h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th</a:t>
            </a:r>
            <a:r>
              <a:rPr sz="2000" spc="-75" dirty="0">
                <a:latin typeface="Roboto"/>
                <a:cs typeface="Roboto"/>
              </a:rPr>
              <a:t>e</a:t>
            </a:r>
            <a:r>
              <a:rPr sz="2000" spc="-60" dirty="0">
                <a:latin typeface="Roboto"/>
                <a:cs typeface="Roboto"/>
              </a:rPr>
              <a:t>y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h</a:t>
            </a:r>
            <a:r>
              <a:rPr sz="2000" spc="-80" dirty="0">
                <a:latin typeface="Roboto"/>
                <a:cs typeface="Roboto"/>
              </a:rPr>
              <a:t>a</a:t>
            </a:r>
            <a:r>
              <a:rPr sz="2000" spc="-95" dirty="0">
                <a:latin typeface="Roboto"/>
                <a:cs typeface="Roboto"/>
              </a:rPr>
              <a:t>v</a:t>
            </a:r>
            <a:r>
              <a:rPr sz="2000" spc="10" dirty="0">
                <a:latin typeface="Roboto"/>
                <a:cs typeface="Roboto"/>
              </a:rPr>
              <a:t>e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limite</a:t>
            </a:r>
            <a:r>
              <a:rPr sz="2000" spc="-15" dirty="0">
                <a:latin typeface="Roboto"/>
                <a:cs typeface="Roboto"/>
              </a:rPr>
              <a:t>d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if  </a:t>
            </a:r>
            <a:r>
              <a:rPr sz="2000" spc="-80" dirty="0">
                <a:latin typeface="Roboto"/>
                <a:cs typeface="Roboto"/>
              </a:rPr>
              <a:t>an</a:t>
            </a:r>
            <a:r>
              <a:rPr sz="2000" spc="-35" dirty="0">
                <a:latin typeface="Roboto"/>
                <a:cs typeface="Roboto"/>
              </a:rPr>
              <a:t>y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insight</a:t>
            </a:r>
            <a:r>
              <a:rPr sz="2000" spc="-25" dirty="0">
                <a:latin typeface="Roboto"/>
                <a:cs typeface="Roboto"/>
              </a:rPr>
              <a:t>s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o</a:t>
            </a:r>
            <a:r>
              <a:rPr sz="2000" spc="-15" dirty="0">
                <a:latin typeface="Roboto"/>
                <a:cs typeface="Roboto"/>
              </a:rPr>
              <a:t>n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origins</a:t>
            </a:r>
            <a:r>
              <a:rPr sz="2000" spc="-10" dirty="0">
                <a:latin typeface="Roboto"/>
                <a:cs typeface="Roboto"/>
              </a:rPr>
              <a:t>,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li</a:t>
            </a:r>
            <a:r>
              <a:rPr sz="2000" spc="-85" dirty="0">
                <a:latin typeface="Roboto"/>
                <a:cs typeface="Roboto"/>
              </a:rPr>
              <a:t>k</a:t>
            </a:r>
            <a:r>
              <a:rPr sz="2000" spc="-60" dirty="0">
                <a:latin typeface="Roboto"/>
                <a:cs typeface="Roboto"/>
              </a:rPr>
              <a:t>ely  </a:t>
            </a:r>
            <a:r>
              <a:rPr sz="2000" spc="-45" dirty="0">
                <a:latin typeface="Roboto"/>
                <a:cs typeface="Roboto"/>
              </a:rPr>
              <a:t>area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" dirty="0">
                <a:latin typeface="Roboto"/>
                <a:cs typeface="Roboto"/>
              </a:rPr>
              <a:t>of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diffusion,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likely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impact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o</a:t>
            </a:r>
            <a:r>
              <a:rPr sz="2000" spc="-15" dirty="0">
                <a:latin typeface="Roboto"/>
                <a:cs typeface="Roboto"/>
              </a:rPr>
              <a:t>n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crime</a:t>
            </a:r>
            <a:r>
              <a:rPr sz="2000" spc="-5" dirty="0">
                <a:latin typeface="Roboto"/>
                <a:cs typeface="Roboto"/>
              </a:rPr>
              <a:t>,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etc.</a:t>
            </a:r>
            <a:endParaRPr sz="2000">
              <a:latin typeface="Roboto"/>
              <a:cs typeface="Roboto"/>
            </a:endParaRPr>
          </a:p>
          <a:p>
            <a:pPr marL="12700" marR="12065">
              <a:lnSpc>
                <a:spcPct val="112500"/>
              </a:lnSpc>
              <a:spcBef>
                <a:spcPts val="700"/>
              </a:spcBef>
            </a:pPr>
            <a:r>
              <a:rPr sz="2000" spc="-15" dirty="0">
                <a:latin typeface="Roboto"/>
                <a:cs typeface="Roboto"/>
              </a:rPr>
              <a:t>Are </a:t>
            </a:r>
            <a:r>
              <a:rPr sz="2000" spc="-30" dirty="0">
                <a:latin typeface="Roboto"/>
                <a:cs typeface="Roboto"/>
              </a:rPr>
              <a:t>not </a:t>
            </a:r>
            <a:r>
              <a:rPr sz="2000" spc="-25" dirty="0">
                <a:latin typeface="Roboto"/>
                <a:cs typeface="Roboto"/>
              </a:rPr>
              <a:t>able </a:t>
            </a:r>
            <a:r>
              <a:rPr sz="2000" spc="-30" dirty="0">
                <a:latin typeface="Roboto"/>
                <a:cs typeface="Roboto"/>
              </a:rPr>
              <a:t>to </a:t>
            </a:r>
            <a:r>
              <a:rPr sz="2000" spc="-40" dirty="0">
                <a:latin typeface="Roboto"/>
                <a:cs typeface="Roboto"/>
              </a:rPr>
              <a:t>link </a:t>
            </a:r>
            <a:r>
              <a:rPr sz="2000" spc="-30" dirty="0">
                <a:latin typeface="Roboto"/>
                <a:cs typeface="Roboto"/>
              </a:rPr>
              <a:t>D&amp;FN </a:t>
            </a:r>
            <a:r>
              <a:rPr sz="2000" spc="-2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with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70" dirty="0">
                <a:latin typeface="Roboto"/>
                <a:cs typeface="Roboto"/>
              </a:rPr>
              <a:t>cyber-threats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offline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crimes.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6364" y="4476300"/>
            <a:ext cx="3413760" cy="285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">
              <a:lnSpc>
                <a:spcPct val="112500"/>
              </a:lnSpc>
              <a:spcBef>
                <a:spcPts val="100"/>
              </a:spcBef>
            </a:pPr>
            <a:r>
              <a:rPr sz="2000" spc="-30" dirty="0">
                <a:latin typeface="Roboto"/>
                <a:cs typeface="Roboto"/>
              </a:rPr>
              <a:t>Faces </a:t>
            </a:r>
            <a:r>
              <a:rPr sz="2000" spc="-45" dirty="0">
                <a:latin typeface="Roboto"/>
                <a:cs typeface="Roboto"/>
              </a:rPr>
              <a:t>ubiquitous </a:t>
            </a:r>
            <a:r>
              <a:rPr sz="2000" spc="-40" dirty="0">
                <a:latin typeface="Roboto"/>
                <a:cs typeface="Roboto"/>
              </a:rPr>
              <a:t>threats 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targeting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minorities,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impacting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public </a:t>
            </a:r>
            <a:r>
              <a:rPr sz="2000" spc="-35" dirty="0">
                <a:latin typeface="Roboto"/>
                <a:cs typeface="Roboto"/>
              </a:rPr>
              <a:t>health and </a:t>
            </a:r>
            <a:r>
              <a:rPr sz="2000" spc="-50" dirty="0">
                <a:latin typeface="Roboto"/>
                <a:cs typeface="Roboto"/>
              </a:rPr>
              <a:t>order, 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threatening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democracy.</a:t>
            </a:r>
            <a:endParaRPr sz="2000">
              <a:latin typeface="Roboto"/>
              <a:cs typeface="Roboto"/>
            </a:endParaRPr>
          </a:p>
          <a:p>
            <a:pPr marL="12700" marR="5080">
              <a:lnSpc>
                <a:spcPct val="112500"/>
              </a:lnSpc>
              <a:spcBef>
                <a:spcPts val="700"/>
              </a:spcBef>
            </a:pPr>
            <a:r>
              <a:rPr sz="2000" spc="-30" dirty="0">
                <a:latin typeface="Roboto"/>
                <a:cs typeface="Roboto"/>
              </a:rPr>
              <a:t>Have limited </a:t>
            </a:r>
            <a:r>
              <a:rPr sz="2000" spc="-45" dirty="0">
                <a:latin typeface="Roboto"/>
                <a:cs typeface="Roboto"/>
              </a:rPr>
              <a:t>understanding,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frameworks, </a:t>
            </a:r>
            <a:r>
              <a:rPr sz="2000" spc="-35" dirty="0">
                <a:latin typeface="Roboto"/>
                <a:cs typeface="Roboto"/>
              </a:rPr>
              <a:t>tools, and </a:t>
            </a:r>
            <a:r>
              <a:rPr sz="2000" spc="-50" dirty="0">
                <a:latin typeface="Roboto"/>
                <a:cs typeface="Roboto"/>
              </a:rPr>
              <a:t>training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on how to </a:t>
            </a:r>
            <a:r>
              <a:rPr sz="2000" spc="-40" dirty="0">
                <a:latin typeface="Roboto"/>
                <a:cs typeface="Roboto"/>
              </a:rPr>
              <a:t>prevent, </a:t>
            </a:r>
            <a:r>
              <a:rPr sz="2000" spc="-30" dirty="0">
                <a:latin typeface="Roboto"/>
                <a:cs typeface="Roboto"/>
              </a:rPr>
              <a:t>assess,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49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counteract.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2965000"/>
            <a:ext cx="1269491" cy="12694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9233" y="2965000"/>
            <a:ext cx="1269492" cy="12694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415616" y="2965000"/>
            <a:ext cx="1270000" cy="1270000"/>
            <a:chOff x="6415616" y="2965000"/>
            <a:chExt cx="1270000" cy="1270000"/>
          </a:xfrm>
        </p:grpSpPr>
        <p:sp>
          <p:nvSpPr>
            <p:cNvPr id="11" name="object 11"/>
            <p:cNvSpPr/>
            <p:nvPr/>
          </p:nvSpPr>
          <p:spPr>
            <a:xfrm>
              <a:off x="6415616" y="2965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634746" y="0"/>
                  </a:moveTo>
                  <a:lnTo>
                    <a:pt x="587374" y="1741"/>
                  </a:lnTo>
                  <a:lnTo>
                    <a:pt x="540948" y="6882"/>
                  </a:lnTo>
                  <a:lnTo>
                    <a:pt x="495590" y="15301"/>
                  </a:lnTo>
                  <a:lnTo>
                    <a:pt x="451423" y="26874"/>
                  </a:lnTo>
                  <a:lnTo>
                    <a:pt x="408570" y="41480"/>
                  </a:lnTo>
                  <a:lnTo>
                    <a:pt x="367154" y="58995"/>
                  </a:lnTo>
                  <a:lnTo>
                    <a:pt x="327296" y="79296"/>
                  </a:lnTo>
                  <a:lnTo>
                    <a:pt x="289121" y="102262"/>
                  </a:lnTo>
                  <a:lnTo>
                    <a:pt x="252750" y="127768"/>
                  </a:lnTo>
                  <a:lnTo>
                    <a:pt x="218306" y="155693"/>
                  </a:lnTo>
                  <a:lnTo>
                    <a:pt x="185913" y="185913"/>
                  </a:lnTo>
                  <a:lnTo>
                    <a:pt x="155693" y="218306"/>
                  </a:lnTo>
                  <a:lnTo>
                    <a:pt x="127768" y="252750"/>
                  </a:lnTo>
                  <a:lnTo>
                    <a:pt x="102262" y="289121"/>
                  </a:lnTo>
                  <a:lnTo>
                    <a:pt x="79296" y="327296"/>
                  </a:lnTo>
                  <a:lnTo>
                    <a:pt x="58995" y="367154"/>
                  </a:lnTo>
                  <a:lnTo>
                    <a:pt x="41480" y="408570"/>
                  </a:lnTo>
                  <a:lnTo>
                    <a:pt x="26874" y="451423"/>
                  </a:lnTo>
                  <a:lnTo>
                    <a:pt x="15301" y="495590"/>
                  </a:lnTo>
                  <a:lnTo>
                    <a:pt x="6882" y="540948"/>
                  </a:lnTo>
                  <a:lnTo>
                    <a:pt x="1741" y="587374"/>
                  </a:lnTo>
                  <a:lnTo>
                    <a:pt x="0" y="634745"/>
                  </a:lnTo>
                  <a:lnTo>
                    <a:pt x="1741" y="682117"/>
                  </a:lnTo>
                  <a:lnTo>
                    <a:pt x="6882" y="728543"/>
                  </a:lnTo>
                  <a:lnTo>
                    <a:pt x="15301" y="773901"/>
                  </a:lnTo>
                  <a:lnTo>
                    <a:pt x="26874" y="818068"/>
                  </a:lnTo>
                  <a:lnTo>
                    <a:pt x="41480" y="860921"/>
                  </a:lnTo>
                  <a:lnTo>
                    <a:pt x="58995" y="902337"/>
                  </a:lnTo>
                  <a:lnTo>
                    <a:pt x="79296" y="942195"/>
                  </a:lnTo>
                  <a:lnTo>
                    <a:pt x="102262" y="980370"/>
                  </a:lnTo>
                  <a:lnTo>
                    <a:pt x="127768" y="1016741"/>
                  </a:lnTo>
                  <a:lnTo>
                    <a:pt x="155693" y="1051185"/>
                  </a:lnTo>
                  <a:lnTo>
                    <a:pt x="185913" y="1083578"/>
                  </a:lnTo>
                  <a:lnTo>
                    <a:pt x="218306" y="1113798"/>
                  </a:lnTo>
                  <a:lnTo>
                    <a:pt x="252750" y="1141723"/>
                  </a:lnTo>
                  <a:lnTo>
                    <a:pt x="289121" y="1167229"/>
                  </a:lnTo>
                  <a:lnTo>
                    <a:pt x="327296" y="1190195"/>
                  </a:lnTo>
                  <a:lnTo>
                    <a:pt x="367154" y="1210496"/>
                  </a:lnTo>
                  <a:lnTo>
                    <a:pt x="408570" y="1228011"/>
                  </a:lnTo>
                  <a:lnTo>
                    <a:pt x="451423" y="1242617"/>
                  </a:lnTo>
                  <a:lnTo>
                    <a:pt x="495590" y="1254190"/>
                  </a:lnTo>
                  <a:lnTo>
                    <a:pt x="540948" y="1262609"/>
                  </a:lnTo>
                  <a:lnTo>
                    <a:pt x="587374" y="1267750"/>
                  </a:lnTo>
                  <a:lnTo>
                    <a:pt x="634746" y="1269491"/>
                  </a:lnTo>
                  <a:lnTo>
                    <a:pt x="682117" y="1267750"/>
                  </a:lnTo>
                  <a:lnTo>
                    <a:pt x="728543" y="1262609"/>
                  </a:lnTo>
                  <a:lnTo>
                    <a:pt x="773901" y="1254190"/>
                  </a:lnTo>
                  <a:lnTo>
                    <a:pt x="818068" y="1242617"/>
                  </a:lnTo>
                  <a:lnTo>
                    <a:pt x="860921" y="1228011"/>
                  </a:lnTo>
                  <a:lnTo>
                    <a:pt x="902337" y="1210496"/>
                  </a:lnTo>
                  <a:lnTo>
                    <a:pt x="942195" y="1190195"/>
                  </a:lnTo>
                  <a:lnTo>
                    <a:pt x="980370" y="1167229"/>
                  </a:lnTo>
                  <a:lnTo>
                    <a:pt x="1016741" y="1141723"/>
                  </a:lnTo>
                  <a:lnTo>
                    <a:pt x="1051185" y="1113798"/>
                  </a:lnTo>
                  <a:lnTo>
                    <a:pt x="1083578" y="1083578"/>
                  </a:lnTo>
                  <a:lnTo>
                    <a:pt x="1113798" y="1051185"/>
                  </a:lnTo>
                  <a:lnTo>
                    <a:pt x="1141723" y="1016741"/>
                  </a:lnTo>
                  <a:lnTo>
                    <a:pt x="1167229" y="980370"/>
                  </a:lnTo>
                  <a:lnTo>
                    <a:pt x="1190195" y="942195"/>
                  </a:lnTo>
                  <a:lnTo>
                    <a:pt x="1210496" y="902337"/>
                  </a:lnTo>
                  <a:lnTo>
                    <a:pt x="1228011" y="860921"/>
                  </a:lnTo>
                  <a:lnTo>
                    <a:pt x="1242617" y="818068"/>
                  </a:lnTo>
                  <a:lnTo>
                    <a:pt x="1254190" y="773901"/>
                  </a:lnTo>
                  <a:lnTo>
                    <a:pt x="1262609" y="728543"/>
                  </a:lnTo>
                  <a:lnTo>
                    <a:pt x="1267750" y="682117"/>
                  </a:lnTo>
                  <a:lnTo>
                    <a:pt x="1269492" y="634745"/>
                  </a:lnTo>
                  <a:lnTo>
                    <a:pt x="1267750" y="587374"/>
                  </a:lnTo>
                  <a:lnTo>
                    <a:pt x="1262609" y="540948"/>
                  </a:lnTo>
                  <a:lnTo>
                    <a:pt x="1254190" y="495590"/>
                  </a:lnTo>
                  <a:lnTo>
                    <a:pt x="1242617" y="451423"/>
                  </a:lnTo>
                  <a:lnTo>
                    <a:pt x="1228011" y="408570"/>
                  </a:lnTo>
                  <a:lnTo>
                    <a:pt x="1210496" y="367154"/>
                  </a:lnTo>
                  <a:lnTo>
                    <a:pt x="1190195" y="327296"/>
                  </a:lnTo>
                  <a:lnTo>
                    <a:pt x="1167229" y="289121"/>
                  </a:lnTo>
                  <a:lnTo>
                    <a:pt x="1141723" y="252750"/>
                  </a:lnTo>
                  <a:lnTo>
                    <a:pt x="1113798" y="218306"/>
                  </a:lnTo>
                  <a:lnTo>
                    <a:pt x="1083578" y="185913"/>
                  </a:lnTo>
                  <a:lnTo>
                    <a:pt x="1051185" y="155693"/>
                  </a:lnTo>
                  <a:lnTo>
                    <a:pt x="1016741" y="127768"/>
                  </a:lnTo>
                  <a:lnTo>
                    <a:pt x="980370" y="102262"/>
                  </a:lnTo>
                  <a:lnTo>
                    <a:pt x="942195" y="79296"/>
                  </a:lnTo>
                  <a:lnTo>
                    <a:pt x="902337" y="58995"/>
                  </a:lnTo>
                  <a:lnTo>
                    <a:pt x="860921" y="41480"/>
                  </a:lnTo>
                  <a:lnTo>
                    <a:pt x="818068" y="26874"/>
                  </a:lnTo>
                  <a:lnTo>
                    <a:pt x="773901" y="15301"/>
                  </a:lnTo>
                  <a:lnTo>
                    <a:pt x="728543" y="6882"/>
                  </a:lnTo>
                  <a:lnTo>
                    <a:pt x="682117" y="1741"/>
                  </a:lnTo>
                  <a:lnTo>
                    <a:pt x="634746" y="0"/>
                  </a:lnTo>
                  <a:close/>
                </a:path>
              </a:pathLst>
            </a:custGeom>
            <a:solidFill>
              <a:srgbClr val="E1E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8968" y="3211169"/>
              <a:ext cx="664845" cy="777240"/>
            </a:xfrm>
            <a:custGeom>
              <a:avLst/>
              <a:gdLst/>
              <a:ahLst/>
              <a:cxnLst/>
              <a:rect l="l" t="t" r="r" b="b"/>
              <a:pathLst>
                <a:path w="664845" h="777239">
                  <a:moveTo>
                    <a:pt x="547839" y="274789"/>
                  </a:moveTo>
                  <a:lnTo>
                    <a:pt x="520420" y="247230"/>
                  </a:lnTo>
                  <a:lnTo>
                    <a:pt x="520395" y="278244"/>
                  </a:lnTo>
                  <a:lnTo>
                    <a:pt x="271145" y="528777"/>
                  </a:lnTo>
                  <a:lnTo>
                    <a:pt x="148145" y="405130"/>
                  </a:lnTo>
                  <a:lnTo>
                    <a:pt x="178993" y="374129"/>
                  </a:lnTo>
                  <a:lnTo>
                    <a:pt x="265442" y="461022"/>
                  </a:lnTo>
                  <a:lnTo>
                    <a:pt x="268236" y="462191"/>
                  </a:lnTo>
                  <a:lnTo>
                    <a:pt x="274066" y="462191"/>
                  </a:lnTo>
                  <a:lnTo>
                    <a:pt x="276860" y="461022"/>
                  </a:lnTo>
                  <a:lnTo>
                    <a:pt x="302031" y="435724"/>
                  </a:lnTo>
                  <a:lnTo>
                    <a:pt x="489546" y="247230"/>
                  </a:lnTo>
                  <a:lnTo>
                    <a:pt x="520395" y="278244"/>
                  </a:lnTo>
                  <a:lnTo>
                    <a:pt x="520395" y="247205"/>
                  </a:lnTo>
                  <a:lnTo>
                    <a:pt x="495249" y="221932"/>
                  </a:lnTo>
                  <a:lnTo>
                    <a:pt x="492455" y="220764"/>
                  </a:lnTo>
                  <a:lnTo>
                    <a:pt x="486638" y="220764"/>
                  </a:lnTo>
                  <a:lnTo>
                    <a:pt x="483844" y="221932"/>
                  </a:lnTo>
                  <a:lnTo>
                    <a:pt x="271145" y="435724"/>
                  </a:lnTo>
                  <a:lnTo>
                    <a:pt x="209867" y="374129"/>
                  </a:lnTo>
                  <a:lnTo>
                    <a:pt x="181902" y="347662"/>
                  </a:lnTo>
                  <a:lnTo>
                    <a:pt x="120700" y="401688"/>
                  </a:lnTo>
                  <a:lnTo>
                    <a:pt x="120700" y="408584"/>
                  </a:lnTo>
                  <a:lnTo>
                    <a:pt x="265442" y="554075"/>
                  </a:lnTo>
                  <a:lnTo>
                    <a:pt x="268236" y="555244"/>
                  </a:lnTo>
                  <a:lnTo>
                    <a:pt x="274066" y="555244"/>
                  </a:lnTo>
                  <a:lnTo>
                    <a:pt x="276860" y="554075"/>
                  </a:lnTo>
                  <a:lnTo>
                    <a:pt x="302031" y="528777"/>
                  </a:lnTo>
                  <a:lnTo>
                    <a:pt x="547839" y="281698"/>
                  </a:lnTo>
                  <a:lnTo>
                    <a:pt x="547839" y="274789"/>
                  </a:lnTo>
                  <a:close/>
                </a:path>
                <a:path w="664845" h="777239">
                  <a:moveTo>
                    <a:pt x="664845" y="117297"/>
                  </a:moveTo>
                  <a:lnTo>
                    <a:pt x="660057" y="112420"/>
                  </a:lnTo>
                  <a:lnTo>
                    <a:pt x="654088" y="112318"/>
                  </a:lnTo>
                  <a:lnTo>
                    <a:pt x="642950" y="111379"/>
                  </a:lnTo>
                  <a:lnTo>
                    <a:pt x="642950" y="133934"/>
                  </a:lnTo>
                  <a:lnTo>
                    <a:pt x="642861" y="387108"/>
                  </a:lnTo>
                  <a:lnTo>
                    <a:pt x="635812" y="430961"/>
                  </a:lnTo>
                  <a:lnTo>
                    <a:pt x="622795" y="475602"/>
                  </a:lnTo>
                  <a:lnTo>
                    <a:pt x="599617" y="529297"/>
                  </a:lnTo>
                  <a:lnTo>
                    <a:pt x="557530" y="595236"/>
                  </a:lnTo>
                  <a:lnTo>
                    <a:pt x="527558" y="630008"/>
                  </a:lnTo>
                  <a:lnTo>
                    <a:pt x="490740" y="664464"/>
                  </a:lnTo>
                  <a:lnTo>
                    <a:pt x="446392" y="697471"/>
                  </a:lnTo>
                  <a:lnTo>
                    <a:pt x="393839" y="727875"/>
                  </a:lnTo>
                  <a:lnTo>
                    <a:pt x="332422" y="754557"/>
                  </a:lnTo>
                  <a:lnTo>
                    <a:pt x="271170" y="727976"/>
                  </a:lnTo>
                  <a:lnTo>
                    <a:pt x="218757" y="697687"/>
                  </a:lnTo>
                  <a:lnTo>
                    <a:pt x="174498" y="664806"/>
                  </a:lnTo>
                  <a:lnTo>
                    <a:pt x="137744" y="630491"/>
                  </a:lnTo>
                  <a:lnTo>
                    <a:pt x="107797" y="595871"/>
                  </a:lnTo>
                  <a:lnTo>
                    <a:pt x="83997" y="562063"/>
                  </a:lnTo>
                  <a:lnTo>
                    <a:pt x="42303" y="476313"/>
                  </a:lnTo>
                  <a:lnTo>
                    <a:pt x="29146" y="431342"/>
                  </a:lnTo>
                  <a:lnTo>
                    <a:pt x="21971" y="387108"/>
                  </a:lnTo>
                  <a:lnTo>
                    <a:pt x="21894" y="133934"/>
                  </a:lnTo>
                  <a:lnTo>
                    <a:pt x="95516" y="127381"/>
                  </a:lnTo>
                  <a:lnTo>
                    <a:pt x="158991" y="114312"/>
                  </a:lnTo>
                  <a:lnTo>
                    <a:pt x="212559" y="96888"/>
                  </a:lnTo>
                  <a:lnTo>
                    <a:pt x="256451" y="77228"/>
                  </a:lnTo>
                  <a:lnTo>
                    <a:pt x="290906" y="57467"/>
                  </a:lnTo>
                  <a:lnTo>
                    <a:pt x="332422" y="26162"/>
                  </a:lnTo>
                  <a:lnTo>
                    <a:pt x="348691" y="39725"/>
                  </a:lnTo>
                  <a:lnTo>
                    <a:pt x="408381" y="77228"/>
                  </a:lnTo>
                  <a:lnTo>
                    <a:pt x="452272" y="96888"/>
                  </a:lnTo>
                  <a:lnTo>
                    <a:pt x="505841" y="114312"/>
                  </a:lnTo>
                  <a:lnTo>
                    <a:pt x="569315" y="127381"/>
                  </a:lnTo>
                  <a:lnTo>
                    <a:pt x="642950" y="133934"/>
                  </a:lnTo>
                  <a:lnTo>
                    <a:pt x="642950" y="111379"/>
                  </a:lnTo>
                  <a:lnTo>
                    <a:pt x="569709" y="105168"/>
                  </a:lnTo>
                  <a:lnTo>
                    <a:pt x="498957" y="89293"/>
                  </a:lnTo>
                  <a:lnTo>
                    <a:pt x="441553" y="68249"/>
                  </a:lnTo>
                  <a:lnTo>
                    <a:pt x="397243" y="45593"/>
                  </a:lnTo>
                  <a:lnTo>
                    <a:pt x="346938" y="9652"/>
                  </a:lnTo>
                  <a:lnTo>
                    <a:pt x="338378" y="1270"/>
                  </a:lnTo>
                  <a:lnTo>
                    <a:pt x="335470" y="12"/>
                  </a:lnTo>
                  <a:lnTo>
                    <a:pt x="332435" y="0"/>
                  </a:lnTo>
                  <a:lnTo>
                    <a:pt x="329349" y="12"/>
                  </a:lnTo>
                  <a:lnTo>
                    <a:pt x="326478" y="1270"/>
                  </a:lnTo>
                  <a:lnTo>
                    <a:pt x="324396" y="3492"/>
                  </a:lnTo>
                  <a:lnTo>
                    <a:pt x="317881" y="9652"/>
                  </a:lnTo>
                  <a:lnTo>
                    <a:pt x="267589" y="45593"/>
                  </a:lnTo>
                  <a:lnTo>
                    <a:pt x="223278" y="68249"/>
                  </a:lnTo>
                  <a:lnTo>
                    <a:pt x="165874" y="89293"/>
                  </a:lnTo>
                  <a:lnTo>
                    <a:pt x="95123" y="105168"/>
                  </a:lnTo>
                  <a:lnTo>
                    <a:pt x="10756" y="112318"/>
                  </a:lnTo>
                  <a:lnTo>
                    <a:pt x="4787" y="112420"/>
                  </a:lnTo>
                  <a:lnTo>
                    <a:pt x="0" y="117297"/>
                  </a:lnTo>
                  <a:lnTo>
                    <a:pt x="12" y="387108"/>
                  </a:lnTo>
                  <a:lnTo>
                    <a:pt x="7086" y="433514"/>
                  </a:lnTo>
                  <a:lnTo>
                    <a:pt x="20802" y="481330"/>
                  </a:lnTo>
                  <a:lnTo>
                    <a:pt x="45758" y="539318"/>
                  </a:lnTo>
                  <a:lnTo>
                    <a:pt x="83388" y="599909"/>
                  </a:lnTo>
                  <a:lnTo>
                    <a:pt x="109283" y="631939"/>
                  </a:lnTo>
                  <a:lnTo>
                    <a:pt x="140525" y="664019"/>
                  </a:lnTo>
                  <a:lnTo>
                    <a:pt x="177609" y="695337"/>
                  </a:lnTo>
                  <a:lnTo>
                    <a:pt x="221005" y="725081"/>
                  </a:lnTo>
                  <a:lnTo>
                    <a:pt x="271208" y="752411"/>
                  </a:lnTo>
                  <a:lnTo>
                    <a:pt x="328688" y="776503"/>
                  </a:lnTo>
                  <a:lnTo>
                    <a:pt x="331165" y="777163"/>
                  </a:lnTo>
                  <a:lnTo>
                    <a:pt x="333679" y="777163"/>
                  </a:lnTo>
                  <a:lnTo>
                    <a:pt x="334949" y="776935"/>
                  </a:lnTo>
                  <a:lnTo>
                    <a:pt x="336156" y="776503"/>
                  </a:lnTo>
                  <a:lnTo>
                    <a:pt x="388480" y="754557"/>
                  </a:lnTo>
                  <a:lnTo>
                    <a:pt x="393623" y="752411"/>
                  </a:lnTo>
                  <a:lnTo>
                    <a:pt x="443814" y="725081"/>
                  </a:lnTo>
                  <a:lnTo>
                    <a:pt x="487222" y="695337"/>
                  </a:lnTo>
                  <a:lnTo>
                    <a:pt x="524306" y="664019"/>
                  </a:lnTo>
                  <a:lnTo>
                    <a:pt x="555548" y="631939"/>
                  </a:lnTo>
                  <a:lnTo>
                    <a:pt x="581444" y="599909"/>
                  </a:lnTo>
                  <a:lnTo>
                    <a:pt x="619086" y="539318"/>
                  </a:lnTo>
                  <a:lnTo>
                    <a:pt x="644042" y="481330"/>
                  </a:lnTo>
                  <a:lnTo>
                    <a:pt x="657745" y="433514"/>
                  </a:lnTo>
                  <a:lnTo>
                    <a:pt x="664832" y="387108"/>
                  </a:lnTo>
                  <a:lnTo>
                    <a:pt x="664845" y="117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E1E1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8CC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2903636"/>
            <a:ext cx="8039734" cy="510845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 algn="just">
              <a:lnSpc>
                <a:spcPts val="9400"/>
              </a:lnSpc>
              <a:spcBef>
                <a:spcPts val="2235"/>
              </a:spcBef>
            </a:pPr>
            <a:r>
              <a:rPr sz="9650" spc="-465" dirty="0">
                <a:solidFill>
                  <a:srgbClr val="8CC9DC"/>
                </a:solidFill>
              </a:rPr>
              <a:t>UNDE</a:t>
            </a:r>
            <a:r>
              <a:rPr sz="9650" spc="-960" dirty="0">
                <a:solidFill>
                  <a:srgbClr val="8CC9DC"/>
                </a:solidFill>
              </a:rPr>
              <a:t>R</a:t>
            </a:r>
            <a:r>
              <a:rPr lang="it-IT" sz="9650" spc="-960" dirty="0">
                <a:solidFill>
                  <a:srgbClr val="8CC9DC"/>
                </a:solidFill>
              </a:rPr>
              <a:t>S</a:t>
            </a:r>
            <a:r>
              <a:rPr sz="9650" spc="-1120" dirty="0">
                <a:solidFill>
                  <a:srgbClr val="8CC9DC"/>
                </a:solidFill>
              </a:rPr>
              <a:t>T</a:t>
            </a:r>
            <a:r>
              <a:rPr sz="9650" spc="50" dirty="0">
                <a:solidFill>
                  <a:srgbClr val="8CC9DC"/>
                </a:solidFill>
              </a:rPr>
              <a:t>AND  </a:t>
            </a:r>
            <a:r>
              <a:rPr sz="9650" spc="-25" dirty="0">
                <a:solidFill>
                  <a:srgbClr val="8CC9DC"/>
                </a:solidFill>
              </a:rPr>
              <a:t>T</a:t>
            </a:r>
            <a:r>
              <a:rPr lang="it-IT" sz="9650" spc="-25" dirty="0">
                <a:solidFill>
                  <a:srgbClr val="8CC9DC"/>
                </a:solidFill>
              </a:rPr>
              <a:t>H</a:t>
            </a:r>
            <a:r>
              <a:rPr sz="9650" spc="-25" dirty="0">
                <a:solidFill>
                  <a:srgbClr val="8CC9DC"/>
                </a:solidFill>
              </a:rPr>
              <a:t>E </a:t>
            </a:r>
            <a:r>
              <a:rPr sz="9650" spc="-360" dirty="0">
                <a:solidFill>
                  <a:srgbClr val="8CC9DC"/>
                </a:solidFill>
              </a:rPr>
              <a:t>PROJECT </a:t>
            </a:r>
            <a:r>
              <a:rPr sz="9650" spc="-2670" dirty="0">
                <a:solidFill>
                  <a:srgbClr val="8CC9DC"/>
                </a:solidFill>
              </a:rPr>
              <a:t> </a:t>
            </a:r>
            <a:r>
              <a:rPr sz="9650" spc="525" dirty="0">
                <a:solidFill>
                  <a:srgbClr val="8CC9DC"/>
                </a:solidFill>
              </a:rPr>
              <a:t>VI</a:t>
            </a:r>
            <a:r>
              <a:rPr lang="it-IT" sz="9650" spc="525" dirty="0">
                <a:solidFill>
                  <a:srgbClr val="8CC9DC"/>
                </a:solidFill>
              </a:rPr>
              <a:t>S</a:t>
            </a:r>
            <a:r>
              <a:rPr sz="9650" spc="525" dirty="0">
                <a:solidFill>
                  <a:srgbClr val="8CC9DC"/>
                </a:solidFill>
              </a:rPr>
              <a:t>ION</a:t>
            </a:r>
            <a:endParaRPr sz="9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29654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260" dirty="0">
                <a:solidFill>
                  <a:srgbClr val="000000"/>
                </a:solidFill>
              </a:rPr>
              <a:t>VI</a:t>
            </a:r>
            <a:r>
              <a:rPr lang="it-IT" sz="6000" spc="260" dirty="0">
                <a:solidFill>
                  <a:srgbClr val="000000"/>
                </a:solidFill>
              </a:rPr>
              <a:t>S</a:t>
            </a:r>
            <a:r>
              <a:rPr sz="6000" spc="260" dirty="0">
                <a:solidFill>
                  <a:srgbClr val="000000"/>
                </a:solidFill>
              </a:rPr>
              <a:t>ION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2019300" y="2563585"/>
            <a:ext cx="3509010" cy="4868512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500" spc="-45" dirty="0">
                <a:solidFill>
                  <a:srgbClr val="8CC9DC"/>
                </a:solidFill>
                <a:latin typeface="Arial MT"/>
                <a:cs typeface="Arial MT"/>
              </a:rPr>
              <a:t>ANALY</a:t>
            </a:r>
            <a:r>
              <a:rPr lang="it-IT" sz="3500" spc="-45" dirty="0">
                <a:solidFill>
                  <a:srgbClr val="8CC9DC"/>
                </a:solidFill>
                <a:latin typeface="Arial MT"/>
                <a:cs typeface="Arial MT"/>
              </a:rPr>
              <a:t>S</a:t>
            </a:r>
            <a:r>
              <a:rPr sz="3500" spc="-45" dirty="0">
                <a:solidFill>
                  <a:srgbClr val="8CC9DC"/>
                </a:solidFill>
                <a:latin typeface="Arial MT"/>
                <a:cs typeface="Arial MT"/>
              </a:rPr>
              <a:t>E</a:t>
            </a:r>
            <a:endParaRPr sz="3500" dirty="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  <a:spcBef>
                <a:spcPts val="844"/>
              </a:spcBef>
            </a:pPr>
            <a:r>
              <a:rPr sz="2000" b="1" spc="-15" dirty="0">
                <a:latin typeface="Roboto Bk"/>
                <a:cs typeface="Roboto Bk"/>
              </a:rPr>
              <a:t>FERMI</a:t>
            </a:r>
            <a:r>
              <a:rPr sz="2000" b="1" spc="-50" dirty="0">
                <a:latin typeface="Roboto Bk"/>
                <a:cs typeface="Roboto Bk"/>
              </a:rPr>
              <a:t> </a:t>
            </a:r>
            <a:r>
              <a:rPr sz="2000" spc="-40" dirty="0">
                <a:latin typeface="Roboto"/>
                <a:cs typeface="Roboto"/>
              </a:rPr>
              <a:t>will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exploit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a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holistic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</a:t>
            </a:r>
            <a:r>
              <a:rPr sz="2000" spc="-50" dirty="0">
                <a:latin typeface="Roboto"/>
                <a:cs typeface="Roboto"/>
              </a:rPr>
              <a:t>r</a:t>
            </a:r>
            <a:r>
              <a:rPr sz="2000" spc="-65" dirty="0">
                <a:latin typeface="Roboto"/>
                <a:cs typeface="Roboto"/>
              </a:rPr>
              <a:t>oss-disciplina</a:t>
            </a:r>
            <a:r>
              <a:rPr sz="2000" spc="-35" dirty="0">
                <a:latin typeface="Roboto"/>
                <a:cs typeface="Roboto"/>
              </a:rPr>
              <a:t>r</a:t>
            </a:r>
            <a:r>
              <a:rPr sz="2000" spc="-60" dirty="0">
                <a:latin typeface="Roboto"/>
                <a:cs typeface="Roboto"/>
              </a:rPr>
              <a:t>y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methodology  towards </a:t>
            </a:r>
            <a:r>
              <a:rPr sz="2000" spc="-15" dirty="0">
                <a:latin typeface="Roboto"/>
                <a:cs typeface="Roboto"/>
              </a:rPr>
              <a:t>a </a:t>
            </a:r>
            <a:r>
              <a:rPr sz="2000" spc="-30" dirty="0">
                <a:latin typeface="Roboto"/>
                <a:cs typeface="Roboto"/>
              </a:rPr>
              <a:t>framework </a:t>
            </a:r>
            <a:r>
              <a:rPr sz="2000" spc="-40" dirty="0">
                <a:latin typeface="Roboto"/>
                <a:cs typeface="Roboto"/>
              </a:rPr>
              <a:t>that </a:t>
            </a:r>
            <a:r>
              <a:rPr sz="2000" spc="-45" dirty="0">
                <a:latin typeface="Roboto"/>
                <a:cs typeface="Roboto"/>
              </a:rPr>
              <a:t>will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thoroughly </a:t>
            </a:r>
            <a:r>
              <a:rPr sz="2000" spc="-40" dirty="0">
                <a:latin typeface="Roboto"/>
                <a:cs typeface="Roboto"/>
              </a:rPr>
              <a:t>analyse </a:t>
            </a:r>
            <a:r>
              <a:rPr sz="2000" spc="-25" dirty="0">
                <a:latin typeface="Roboto"/>
                <a:cs typeface="Roboto"/>
              </a:rPr>
              <a:t>D&amp;FN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35" dirty="0">
                <a:latin typeface="Roboto"/>
                <a:cs typeface="Roboto"/>
              </a:rPr>
              <a:t> their sources, </a:t>
            </a:r>
            <a:r>
              <a:rPr sz="2000" spc="-40" dirty="0">
                <a:latin typeface="Roboto"/>
                <a:cs typeface="Roboto"/>
              </a:rPr>
              <a:t>in combination 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with </a:t>
            </a:r>
            <a:r>
              <a:rPr sz="2000" spc="-30" dirty="0">
                <a:latin typeface="Roboto"/>
                <a:cs typeface="Roboto"/>
              </a:rPr>
              <a:t>all the </a:t>
            </a:r>
            <a:r>
              <a:rPr sz="2000" spc="-25" dirty="0">
                <a:latin typeface="Roboto"/>
                <a:cs typeface="Roboto"/>
              </a:rPr>
              <a:t>socioeconomic 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factors </a:t>
            </a:r>
            <a:r>
              <a:rPr sz="2000" spc="-40" dirty="0">
                <a:latin typeface="Roboto"/>
                <a:cs typeface="Roboto"/>
              </a:rPr>
              <a:t>that</a:t>
            </a:r>
            <a:r>
              <a:rPr sz="2000" spc="415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may</a:t>
            </a:r>
            <a:r>
              <a:rPr sz="2000" spc="40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affect </a:t>
            </a:r>
            <a:r>
              <a:rPr sz="2000" spc="-45" dirty="0">
                <a:latin typeface="Roboto"/>
                <a:cs typeface="Roboto"/>
              </a:rPr>
              <a:t>both 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 </a:t>
            </a:r>
            <a:r>
              <a:rPr sz="2000" spc="-35" dirty="0">
                <a:latin typeface="Roboto"/>
                <a:cs typeface="Roboto"/>
              </a:rPr>
              <a:t>spreading </a:t>
            </a:r>
            <a:r>
              <a:rPr sz="2000" spc="5" dirty="0">
                <a:latin typeface="Roboto"/>
                <a:cs typeface="Roboto"/>
              </a:rPr>
              <a:t>of </a:t>
            </a:r>
            <a:r>
              <a:rPr sz="2000" spc="-40" dirty="0">
                <a:latin typeface="Roboto"/>
                <a:cs typeface="Roboto"/>
              </a:rPr>
              <a:t>such </a:t>
            </a:r>
            <a:r>
              <a:rPr sz="2000" spc="-35" dirty="0">
                <a:latin typeface="Roboto"/>
                <a:cs typeface="Roboto"/>
              </a:rPr>
              <a:t>incidents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 their </a:t>
            </a:r>
            <a:r>
              <a:rPr sz="2000" spc="-15" dirty="0">
                <a:latin typeface="Roboto"/>
                <a:cs typeface="Roboto"/>
              </a:rPr>
              <a:t>effects </a:t>
            </a:r>
            <a:r>
              <a:rPr sz="2000" spc="-30" dirty="0">
                <a:latin typeface="Roboto"/>
                <a:cs typeface="Roboto"/>
              </a:rPr>
              <a:t>on </a:t>
            </a:r>
            <a:r>
              <a:rPr sz="2000" spc="-40" dirty="0">
                <a:latin typeface="Roboto"/>
                <a:cs typeface="Roboto"/>
              </a:rPr>
              <a:t>multiple 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dimensions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society.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2832" y="2563585"/>
            <a:ext cx="3621404" cy="4144645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500" spc="-150" dirty="0">
                <a:solidFill>
                  <a:srgbClr val="8CC9DC"/>
                </a:solidFill>
                <a:latin typeface="Arial MT"/>
                <a:cs typeface="Arial MT"/>
              </a:rPr>
              <a:t>SUPPORT</a:t>
            </a:r>
            <a:endParaRPr sz="3500">
              <a:latin typeface="Arial MT"/>
              <a:cs typeface="Arial MT"/>
            </a:endParaRPr>
          </a:p>
          <a:p>
            <a:pPr marL="12700" marR="5080">
              <a:lnSpc>
                <a:spcPct val="116700"/>
              </a:lnSpc>
              <a:spcBef>
                <a:spcPts val="844"/>
              </a:spcBef>
            </a:pPr>
            <a:r>
              <a:rPr sz="2000" spc="-50" dirty="0">
                <a:latin typeface="Roboto"/>
                <a:cs typeface="Roboto"/>
              </a:rPr>
              <a:t>Comprisin</a:t>
            </a:r>
            <a:r>
              <a:rPr sz="2000" spc="-15" dirty="0">
                <a:latin typeface="Roboto"/>
                <a:cs typeface="Roboto"/>
              </a:rPr>
              <a:t>g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a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se</a:t>
            </a:r>
            <a:r>
              <a:rPr sz="2000" spc="-10" dirty="0">
                <a:latin typeface="Roboto"/>
                <a:cs typeface="Roboto"/>
              </a:rPr>
              <a:t>t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</a:t>
            </a:r>
            <a:r>
              <a:rPr sz="2000" spc="10" dirty="0">
                <a:latin typeface="Roboto"/>
                <a:cs typeface="Roboto"/>
              </a:rPr>
              <a:t>f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inn</a:t>
            </a:r>
            <a:r>
              <a:rPr sz="2000" spc="-80" dirty="0">
                <a:latin typeface="Roboto"/>
                <a:cs typeface="Roboto"/>
              </a:rPr>
              <a:t>o</a:t>
            </a:r>
            <a:r>
              <a:rPr sz="2000" spc="-95" dirty="0">
                <a:latin typeface="Roboto"/>
                <a:cs typeface="Roboto"/>
              </a:rPr>
              <a:t>v</a:t>
            </a:r>
            <a:r>
              <a:rPr sz="2000" spc="-65" dirty="0">
                <a:latin typeface="Roboto"/>
                <a:cs typeface="Roboto"/>
              </a:rPr>
              <a:t>ati</a:t>
            </a:r>
            <a:r>
              <a:rPr sz="2000" spc="-85" dirty="0">
                <a:latin typeface="Roboto"/>
                <a:cs typeface="Roboto"/>
              </a:rPr>
              <a:t>v</a:t>
            </a:r>
            <a:r>
              <a:rPr sz="2000" spc="5" dirty="0">
                <a:latin typeface="Roboto"/>
                <a:cs typeface="Roboto"/>
              </a:rPr>
              <a:t>e  </a:t>
            </a:r>
            <a:r>
              <a:rPr sz="2000" spc="-55" dirty="0">
                <a:latin typeface="Roboto"/>
                <a:cs typeface="Roboto"/>
              </a:rPr>
              <a:t>technologica</a:t>
            </a:r>
            <a:r>
              <a:rPr sz="2000" spc="-10" dirty="0">
                <a:latin typeface="Roboto"/>
                <a:cs typeface="Roboto"/>
              </a:rPr>
              <a:t>l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d</a:t>
            </a:r>
            <a:r>
              <a:rPr sz="2000" spc="-55" dirty="0">
                <a:latin typeface="Roboto"/>
                <a:cs typeface="Roboto"/>
              </a:rPr>
              <a:t>e</a:t>
            </a:r>
            <a:r>
              <a:rPr sz="2000" spc="-95" dirty="0">
                <a:latin typeface="Roboto"/>
                <a:cs typeface="Roboto"/>
              </a:rPr>
              <a:t>v</a:t>
            </a:r>
            <a:r>
              <a:rPr sz="2000" spc="-50" dirty="0">
                <a:latin typeface="Roboto"/>
                <a:cs typeface="Roboto"/>
              </a:rPr>
              <a:t>elopments,  </a:t>
            </a:r>
            <a:r>
              <a:rPr sz="2000" b="1" spc="-30" dirty="0">
                <a:latin typeface="Roboto Bk"/>
                <a:cs typeface="Roboto Bk"/>
              </a:rPr>
              <a:t>F</a:t>
            </a:r>
            <a:r>
              <a:rPr sz="2000" b="1" spc="-35" dirty="0">
                <a:latin typeface="Roboto Bk"/>
                <a:cs typeface="Roboto Bk"/>
              </a:rPr>
              <a:t>E</a:t>
            </a:r>
            <a:r>
              <a:rPr sz="2000" b="1" spc="-5" dirty="0">
                <a:latin typeface="Roboto Bk"/>
                <a:cs typeface="Roboto Bk"/>
              </a:rPr>
              <a:t>RM</a:t>
            </a:r>
            <a:r>
              <a:rPr sz="2000" b="1" spc="5" dirty="0">
                <a:latin typeface="Roboto Bk"/>
                <a:cs typeface="Roboto Bk"/>
              </a:rPr>
              <a:t>I</a:t>
            </a:r>
            <a:r>
              <a:rPr sz="2000" b="1" spc="-65" dirty="0">
                <a:latin typeface="Roboto Bk"/>
                <a:cs typeface="Roboto Bk"/>
              </a:rPr>
              <a:t> </a:t>
            </a:r>
            <a:r>
              <a:rPr sz="2000" spc="-65" dirty="0">
                <a:latin typeface="Roboto"/>
                <a:cs typeface="Roboto"/>
              </a:rPr>
              <a:t>wil</a:t>
            </a:r>
            <a:r>
              <a:rPr sz="2000" spc="-15" dirty="0">
                <a:latin typeface="Roboto"/>
                <a:cs typeface="Roboto"/>
              </a:rPr>
              <a:t>l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facilitat</a:t>
            </a:r>
            <a:r>
              <a:rPr sz="2000" spc="-10" dirty="0">
                <a:latin typeface="Roboto"/>
                <a:cs typeface="Roboto"/>
              </a:rPr>
              <a:t>e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E</a:t>
            </a:r>
            <a:r>
              <a:rPr sz="2000" spc="-15" dirty="0">
                <a:latin typeface="Roboto"/>
                <a:cs typeface="Roboto"/>
              </a:rPr>
              <a:t>U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P</a:t>
            </a:r>
            <a:r>
              <a:rPr sz="2000" spc="-50" dirty="0">
                <a:latin typeface="Roboto"/>
                <a:cs typeface="Roboto"/>
              </a:rPr>
              <a:t>olice  </a:t>
            </a:r>
            <a:r>
              <a:rPr sz="2000" spc="-15" dirty="0">
                <a:latin typeface="Roboto"/>
                <a:cs typeface="Roboto"/>
              </a:rPr>
              <a:t>A</a:t>
            </a:r>
            <a:r>
              <a:rPr sz="2000" spc="-65" dirty="0">
                <a:latin typeface="Roboto"/>
                <a:cs typeface="Roboto"/>
              </a:rPr>
              <a:t>uthoritie</a:t>
            </a:r>
            <a:r>
              <a:rPr sz="2000" spc="-25" dirty="0">
                <a:latin typeface="Roboto"/>
                <a:cs typeface="Roboto"/>
              </a:rPr>
              <a:t>s</a:t>
            </a:r>
            <a:r>
              <a:rPr sz="2000" spc="-85" dirty="0">
                <a:latin typeface="Roboto"/>
                <a:cs typeface="Roboto"/>
              </a:rPr>
              <a:t> t</a:t>
            </a:r>
            <a:r>
              <a:rPr sz="2000" dirty="0">
                <a:latin typeface="Roboto"/>
                <a:cs typeface="Roboto"/>
              </a:rPr>
              <a:t>o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detec</a:t>
            </a:r>
            <a:r>
              <a:rPr sz="2000" spc="-5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an</a:t>
            </a:r>
            <a:r>
              <a:rPr sz="2000" spc="-20" dirty="0">
                <a:latin typeface="Roboto"/>
                <a:cs typeface="Roboto"/>
              </a:rPr>
              <a:t>d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moni</a:t>
            </a:r>
            <a:r>
              <a:rPr sz="2000" spc="-75" dirty="0">
                <a:latin typeface="Roboto"/>
                <a:cs typeface="Roboto"/>
              </a:rPr>
              <a:t>t</a:t>
            </a:r>
            <a:r>
              <a:rPr sz="2000" spc="-55" dirty="0">
                <a:latin typeface="Roboto"/>
                <a:cs typeface="Roboto"/>
              </a:rPr>
              <a:t>or  th</a:t>
            </a:r>
            <a:r>
              <a:rPr sz="2000" spc="-20" dirty="0">
                <a:latin typeface="Roboto"/>
                <a:cs typeface="Roboto"/>
              </a:rPr>
              <a:t>e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w</a:t>
            </a:r>
            <a:r>
              <a:rPr sz="2000" spc="-70" dirty="0">
                <a:latin typeface="Roboto"/>
                <a:cs typeface="Roboto"/>
              </a:rPr>
              <a:t>a</a:t>
            </a:r>
            <a:r>
              <a:rPr sz="2000" spc="-60" dirty="0">
                <a:latin typeface="Roboto"/>
                <a:cs typeface="Roboto"/>
              </a:rPr>
              <a:t>y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5" dirty="0">
                <a:latin typeface="Roboto"/>
                <a:cs typeface="Roboto"/>
              </a:rPr>
              <a:t>tha</a:t>
            </a:r>
            <a:r>
              <a:rPr sz="2000" spc="-20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D&amp;F</a:t>
            </a:r>
            <a:r>
              <a:rPr sz="2000" spc="-10" dirty="0">
                <a:latin typeface="Roboto"/>
                <a:cs typeface="Roboto"/>
              </a:rPr>
              <a:t>N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sp</a:t>
            </a:r>
            <a:r>
              <a:rPr sz="2000" spc="-75" dirty="0">
                <a:latin typeface="Roboto"/>
                <a:cs typeface="Roboto"/>
              </a:rPr>
              <a:t>r</a:t>
            </a:r>
            <a:r>
              <a:rPr sz="2000" spc="-45" dirty="0">
                <a:latin typeface="Roboto"/>
                <a:cs typeface="Roboto"/>
              </a:rPr>
              <a:t>ead</a:t>
            </a:r>
            <a:r>
              <a:rPr sz="2000" spc="-5" dirty="0">
                <a:latin typeface="Roboto"/>
                <a:cs typeface="Roboto"/>
              </a:rPr>
              <a:t>,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both  i</a:t>
            </a:r>
            <a:r>
              <a:rPr sz="2000" spc="-40" dirty="0">
                <a:latin typeface="Roboto"/>
                <a:cs typeface="Roboto"/>
              </a:rPr>
              <a:t>n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term</a:t>
            </a:r>
            <a:r>
              <a:rPr sz="2000" spc="-10" dirty="0">
                <a:latin typeface="Roboto"/>
                <a:cs typeface="Roboto"/>
              </a:rPr>
              <a:t>s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</a:t>
            </a:r>
            <a:r>
              <a:rPr sz="2000" spc="10" dirty="0">
                <a:latin typeface="Roboto"/>
                <a:cs typeface="Roboto"/>
              </a:rPr>
              <a:t>f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location</a:t>
            </a:r>
            <a:r>
              <a:rPr sz="2000" spc="-15" dirty="0">
                <a:latin typeface="Roboto"/>
                <a:cs typeface="Roboto"/>
              </a:rPr>
              <a:t>s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an</a:t>
            </a:r>
            <a:r>
              <a:rPr sz="2000" spc="-20" dirty="0">
                <a:latin typeface="Roboto"/>
                <a:cs typeface="Roboto"/>
              </a:rPr>
              <a:t>d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70" dirty="0">
                <a:latin typeface="Roboto"/>
                <a:cs typeface="Roboto"/>
              </a:rPr>
              <a:t>within  </a:t>
            </a:r>
            <a:r>
              <a:rPr sz="2000" spc="-30" dirty="0">
                <a:latin typeface="Roboto"/>
                <a:cs typeface="Roboto"/>
              </a:rPr>
              <a:t>dif</a:t>
            </a:r>
            <a:r>
              <a:rPr sz="2000" spc="-55" dirty="0">
                <a:latin typeface="Roboto"/>
                <a:cs typeface="Roboto"/>
              </a:rPr>
              <a:t>f</a:t>
            </a:r>
            <a:r>
              <a:rPr sz="2000" spc="-50" dirty="0">
                <a:latin typeface="Roboto"/>
                <a:cs typeface="Roboto"/>
              </a:rPr>
              <a:t>e</a:t>
            </a:r>
            <a:r>
              <a:rPr sz="2000" spc="-65" dirty="0">
                <a:latin typeface="Roboto"/>
                <a:cs typeface="Roboto"/>
              </a:rPr>
              <a:t>r</a:t>
            </a:r>
            <a:r>
              <a:rPr sz="2000" spc="-60" dirty="0">
                <a:latin typeface="Roboto"/>
                <a:cs typeface="Roboto"/>
              </a:rPr>
              <a:t>en</a:t>
            </a:r>
            <a:r>
              <a:rPr sz="2000" spc="-10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segment</a:t>
            </a:r>
            <a:r>
              <a:rPr sz="2000" spc="-10" dirty="0">
                <a:latin typeface="Roboto"/>
                <a:cs typeface="Roboto"/>
              </a:rPr>
              <a:t>s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</a:t>
            </a:r>
            <a:r>
              <a:rPr sz="2000" spc="10" dirty="0">
                <a:latin typeface="Roboto"/>
                <a:cs typeface="Roboto"/>
              </a:rPr>
              <a:t>f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th</a:t>
            </a:r>
            <a:r>
              <a:rPr sz="2000" spc="-20" dirty="0">
                <a:latin typeface="Roboto"/>
                <a:cs typeface="Roboto"/>
              </a:rPr>
              <a:t>e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50" dirty="0">
                <a:latin typeface="Roboto"/>
                <a:cs typeface="Roboto"/>
              </a:rPr>
              <a:t>societ</a:t>
            </a:r>
            <a:r>
              <a:rPr sz="2000" spc="-204" dirty="0">
                <a:latin typeface="Roboto"/>
                <a:cs typeface="Roboto"/>
              </a:rPr>
              <a:t>y</a:t>
            </a:r>
            <a:r>
              <a:rPr sz="2000" spc="-5" dirty="0">
                <a:latin typeface="Roboto"/>
                <a:cs typeface="Roboto"/>
              </a:rPr>
              <a:t>,  </a:t>
            </a:r>
            <a:r>
              <a:rPr sz="2000" spc="-60" dirty="0">
                <a:latin typeface="Roboto"/>
                <a:cs typeface="Roboto"/>
              </a:rPr>
              <a:t>an</a:t>
            </a:r>
            <a:r>
              <a:rPr sz="2000" spc="-20" dirty="0">
                <a:latin typeface="Roboto"/>
                <a:cs typeface="Roboto"/>
              </a:rPr>
              <a:t>d</a:t>
            </a:r>
            <a:r>
              <a:rPr sz="2000" spc="-85" dirty="0">
                <a:latin typeface="Roboto"/>
                <a:cs typeface="Roboto"/>
              </a:rPr>
              <a:t> t</a:t>
            </a:r>
            <a:r>
              <a:rPr sz="2000" dirty="0">
                <a:latin typeface="Roboto"/>
                <a:cs typeface="Roboto"/>
              </a:rPr>
              <a:t>o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75" dirty="0">
                <a:latin typeface="Roboto"/>
                <a:cs typeface="Roboto"/>
              </a:rPr>
              <a:t>pu</a:t>
            </a:r>
            <a:r>
              <a:rPr sz="2000" spc="-20" dirty="0">
                <a:latin typeface="Roboto"/>
                <a:cs typeface="Roboto"/>
              </a:rPr>
              <a:t>t</a:t>
            </a:r>
            <a:r>
              <a:rPr sz="2000" spc="-85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i</a:t>
            </a:r>
            <a:r>
              <a:rPr sz="2000" spc="-40" dirty="0">
                <a:latin typeface="Roboto"/>
                <a:cs typeface="Roboto"/>
              </a:rPr>
              <a:t>n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plac</a:t>
            </a:r>
            <a:r>
              <a:rPr sz="2000" spc="-10" dirty="0">
                <a:latin typeface="Roboto"/>
                <a:cs typeface="Roboto"/>
              </a:rPr>
              <a:t>e</a:t>
            </a:r>
            <a:r>
              <a:rPr sz="2000" spc="-85" dirty="0">
                <a:latin typeface="Roboto"/>
                <a:cs typeface="Roboto"/>
              </a:rPr>
              <a:t> r</a:t>
            </a:r>
            <a:r>
              <a:rPr sz="2000" spc="-40" dirty="0">
                <a:latin typeface="Roboto"/>
                <a:cs typeface="Roboto"/>
              </a:rPr>
              <a:t>el</a:t>
            </a:r>
            <a:r>
              <a:rPr sz="2000" spc="-55" dirty="0">
                <a:latin typeface="Roboto"/>
                <a:cs typeface="Roboto"/>
              </a:rPr>
              <a:t>e</a:t>
            </a:r>
            <a:r>
              <a:rPr sz="2000" spc="-95" dirty="0">
                <a:latin typeface="Roboto"/>
                <a:cs typeface="Roboto"/>
              </a:rPr>
              <a:t>v</a:t>
            </a:r>
            <a:r>
              <a:rPr sz="2000" spc="-60" dirty="0">
                <a:latin typeface="Roboto"/>
                <a:cs typeface="Roboto"/>
              </a:rPr>
              <a:t>ant  securit</a:t>
            </a:r>
            <a:r>
              <a:rPr sz="2000" spc="-25" dirty="0">
                <a:latin typeface="Roboto"/>
                <a:cs typeface="Roboto"/>
              </a:rPr>
              <a:t>y</a:t>
            </a:r>
            <a:r>
              <a:rPr sz="2000" spc="-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countermeasu</a:t>
            </a:r>
            <a:r>
              <a:rPr sz="2000" spc="-70" dirty="0">
                <a:latin typeface="Roboto"/>
                <a:cs typeface="Roboto"/>
              </a:rPr>
              <a:t>r</a:t>
            </a:r>
            <a:r>
              <a:rPr sz="2000" spc="-45" dirty="0">
                <a:latin typeface="Roboto"/>
                <a:cs typeface="Roboto"/>
              </a:rPr>
              <a:t>es.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6364" y="2563585"/>
            <a:ext cx="3937000" cy="4411345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500" spc="-50" dirty="0">
                <a:solidFill>
                  <a:srgbClr val="8CC9DC"/>
                </a:solidFill>
                <a:latin typeface="Arial MT"/>
                <a:cs typeface="Arial MT"/>
              </a:rPr>
              <a:t>TRAIN</a:t>
            </a:r>
            <a:endParaRPr sz="3500">
              <a:latin typeface="Arial MT"/>
              <a:cs typeface="Arial MT"/>
            </a:endParaRPr>
          </a:p>
          <a:p>
            <a:pPr marL="12700" marR="490855">
              <a:lnSpc>
                <a:spcPct val="116700"/>
              </a:lnSpc>
              <a:spcBef>
                <a:spcPts val="844"/>
              </a:spcBef>
            </a:pPr>
            <a:r>
              <a:rPr sz="2000" b="1" spc="-15" dirty="0">
                <a:latin typeface="Roboto Bk"/>
                <a:cs typeface="Roboto Bk"/>
              </a:rPr>
              <a:t>FERMI</a:t>
            </a:r>
            <a:r>
              <a:rPr sz="2000" b="1" spc="-55" dirty="0">
                <a:latin typeface="Roboto Bk"/>
                <a:cs typeface="Roboto Bk"/>
              </a:rPr>
              <a:t> </a:t>
            </a:r>
            <a:r>
              <a:rPr sz="2000" spc="-40" dirty="0">
                <a:latin typeface="Roboto"/>
                <a:cs typeface="Roboto"/>
              </a:rPr>
              <a:t>will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produce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diffuse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60" dirty="0">
                <a:latin typeface="Roboto"/>
                <a:cs typeface="Roboto"/>
              </a:rPr>
              <a:t>tailor-made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training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material 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designed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for</a:t>
            </a:r>
            <a:endParaRPr sz="200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1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Roboto"/>
                <a:cs typeface="Roboto"/>
              </a:rPr>
              <a:t>European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Police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Authorities</a:t>
            </a:r>
            <a:endParaRPr sz="2000">
              <a:latin typeface="Roboto"/>
              <a:cs typeface="Roboto"/>
            </a:endParaRPr>
          </a:p>
          <a:p>
            <a:pPr marL="241300" marR="1049020" indent="-228600">
              <a:lnSpc>
                <a:spcPct val="1167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Roboto"/>
                <a:cs typeface="Roboto"/>
              </a:rPr>
              <a:t>Other</a:t>
            </a:r>
            <a:r>
              <a:rPr sz="2000" spc="-6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professionals</a:t>
            </a:r>
            <a:r>
              <a:rPr sz="2000" spc="-5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and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stakeholders</a:t>
            </a:r>
            <a:endParaRPr sz="2000">
              <a:latin typeface="Roboto"/>
              <a:cs typeface="Roboto"/>
            </a:endParaRPr>
          </a:p>
          <a:p>
            <a:pPr marL="241300" marR="5080" indent="-228600">
              <a:lnSpc>
                <a:spcPct val="1167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Roboto"/>
                <a:cs typeface="Roboto"/>
              </a:rPr>
              <a:t>EU </a:t>
            </a:r>
            <a:r>
              <a:rPr sz="2000" spc="-40" dirty="0">
                <a:latin typeface="Roboto"/>
                <a:cs typeface="Roboto"/>
              </a:rPr>
              <a:t>citizens </a:t>
            </a:r>
            <a:r>
              <a:rPr sz="2000" spc="-15" dirty="0">
                <a:latin typeface="Roboto"/>
                <a:cs typeface="Roboto"/>
              </a:rPr>
              <a:t>for </a:t>
            </a:r>
            <a:r>
              <a:rPr sz="2000" spc="-35" dirty="0">
                <a:latin typeface="Roboto"/>
                <a:cs typeface="Roboto"/>
              </a:rPr>
              <a:t>combating the 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spread and limiting </a:t>
            </a:r>
            <a:r>
              <a:rPr sz="2000" spc="-30" dirty="0">
                <a:latin typeface="Roboto"/>
                <a:cs typeface="Roboto"/>
              </a:rPr>
              <a:t>the impact </a:t>
            </a:r>
            <a:r>
              <a:rPr sz="2000" spc="-5" dirty="0">
                <a:latin typeface="Roboto"/>
                <a:cs typeface="Roboto"/>
              </a:rPr>
              <a:t>of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increasing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digital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45" dirty="0">
                <a:latin typeface="Roboto"/>
                <a:cs typeface="Roboto"/>
              </a:rPr>
              <a:t>trust.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8CC9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0100" cy="9753600"/>
            <a:chOff x="0" y="0"/>
            <a:chExt cx="173101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101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200" y="3811464"/>
              <a:ext cx="5165725" cy="2138680"/>
            </a:xfrm>
            <a:custGeom>
              <a:avLst/>
              <a:gdLst/>
              <a:ahLst/>
              <a:cxnLst/>
              <a:rect l="l" t="t" r="r" b="b"/>
              <a:pathLst>
                <a:path w="5165725" h="2138679">
                  <a:moveTo>
                    <a:pt x="5089879" y="112217"/>
                  </a:moveTo>
                  <a:lnTo>
                    <a:pt x="4571693" y="112217"/>
                  </a:lnTo>
                  <a:lnTo>
                    <a:pt x="4540392" y="117463"/>
                  </a:lnTo>
                  <a:lnTo>
                    <a:pt x="4516688" y="132478"/>
                  </a:lnTo>
                  <a:lnTo>
                    <a:pt x="4501668" y="156178"/>
                  </a:lnTo>
                  <a:lnTo>
                    <a:pt x="4496420" y="187477"/>
                  </a:lnTo>
                  <a:lnTo>
                    <a:pt x="4496420" y="2063394"/>
                  </a:lnTo>
                  <a:lnTo>
                    <a:pt x="4501668" y="2094695"/>
                  </a:lnTo>
                  <a:lnTo>
                    <a:pt x="4516688" y="2118399"/>
                  </a:lnTo>
                  <a:lnTo>
                    <a:pt x="4540392" y="2133419"/>
                  </a:lnTo>
                  <a:lnTo>
                    <a:pt x="4571693" y="2138667"/>
                  </a:lnTo>
                  <a:lnTo>
                    <a:pt x="5089879" y="2138667"/>
                  </a:lnTo>
                  <a:lnTo>
                    <a:pt x="5121185" y="2133419"/>
                  </a:lnTo>
                  <a:lnTo>
                    <a:pt x="5144889" y="2118399"/>
                  </a:lnTo>
                  <a:lnTo>
                    <a:pt x="5159905" y="2094695"/>
                  </a:lnTo>
                  <a:lnTo>
                    <a:pt x="5165152" y="2063394"/>
                  </a:lnTo>
                  <a:lnTo>
                    <a:pt x="5165152" y="187477"/>
                  </a:lnTo>
                  <a:lnTo>
                    <a:pt x="5159905" y="156178"/>
                  </a:lnTo>
                  <a:lnTo>
                    <a:pt x="5144889" y="132478"/>
                  </a:lnTo>
                  <a:lnTo>
                    <a:pt x="5121185" y="117463"/>
                  </a:lnTo>
                  <a:lnTo>
                    <a:pt x="5089879" y="112217"/>
                  </a:lnTo>
                  <a:close/>
                </a:path>
                <a:path w="5165725" h="2138679">
                  <a:moveTo>
                    <a:pt x="328128" y="0"/>
                  </a:moveTo>
                  <a:lnTo>
                    <a:pt x="295409" y="0"/>
                  </a:lnTo>
                  <a:lnTo>
                    <a:pt x="264693" y="12699"/>
                  </a:lnTo>
                  <a:lnTo>
                    <a:pt x="238904" y="50799"/>
                  </a:lnTo>
                  <a:lnTo>
                    <a:pt x="220965" y="88899"/>
                  </a:lnTo>
                  <a:lnTo>
                    <a:pt x="209915" y="139699"/>
                  </a:lnTo>
                  <a:lnTo>
                    <a:pt x="198983" y="177799"/>
                  </a:lnTo>
                  <a:lnTo>
                    <a:pt x="188184" y="228599"/>
                  </a:lnTo>
                  <a:lnTo>
                    <a:pt x="177530" y="279399"/>
                  </a:lnTo>
                  <a:lnTo>
                    <a:pt x="167034" y="330199"/>
                  </a:lnTo>
                  <a:lnTo>
                    <a:pt x="156710" y="380999"/>
                  </a:lnTo>
                  <a:lnTo>
                    <a:pt x="146569" y="431799"/>
                  </a:lnTo>
                  <a:lnTo>
                    <a:pt x="136626" y="482599"/>
                  </a:lnTo>
                  <a:lnTo>
                    <a:pt x="126893" y="533399"/>
                  </a:lnTo>
                  <a:lnTo>
                    <a:pt x="117382" y="584199"/>
                  </a:lnTo>
                  <a:lnTo>
                    <a:pt x="108107" y="622299"/>
                  </a:lnTo>
                  <a:lnTo>
                    <a:pt x="99081" y="673099"/>
                  </a:lnTo>
                  <a:lnTo>
                    <a:pt x="90317" y="723899"/>
                  </a:lnTo>
                  <a:lnTo>
                    <a:pt x="81828" y="774699"/>
                  </a:lnTo>
                  <a:lnTo>
                    <a:pt x="73626" y="825499"/>
                  </a:lnTo>
                  <a:lnTo>
                    <a:pt x="65725" y="876299"/>
                  </a:lnTo>
                  <a:lnTo>
                    <a:pt x="58137" y="927099"/>
                  </a:lnTo>
                  <a:lnTo>
                    <a:pt x="50876" y="977899"/>
                  </a:lnTo>
                  <a:lnTo>
                    <a:pt x="43955" y="1028699"/>
                  </a:lnTo>
                  <a:lnTo>
                    <a:pt x="37385" y="1079499"/>
                  </a:lnTo>
                  <a:lnTo>
                    <a:pt x="31181" y="1130299"/>
                  </a:lnTo>
                  <a:lnTo>
                    <a:pt x="25355" y="1181099"/>
                  </a:lnTo>
                  <a:lnTo>
                    <a:pt x="19921" y="1231899"/>
                  </a:lnTo>
                  <a:lnTo>
                    <a:pt x="14891" y="1282699"/>
                  </a:lnTo>
                  <a:lnTo>
                    <a:pt x="10277" y="1333499"/>
                  </a:lnTo>
                  <a:lnTo>
                    <a:pt x="6094" y="1384299"/>
                  </a:lnTo>
                  <a:lnTo>
                    <a:pt x="3131" y="1422399"/>
                  </a:lnTo>
                  <a:lnTo>
                    <a:pt x="860" y="1460499"/>
                  </a:lnTo>
                  <a:lnTo>
                    <a:pt x="0" y="1511299"/>
                  </a:lnTo>
                  <a:lnTo>
                    <a:pt x="1269" y="1549399"/>
                  </a:lnTo>
                  <a:lnTo>
                    <a:pt x="5385" y="1600199"/>
                  </a:lnTo>
                  <a:lnTo>
                    <a:pt x="13068" y="1638299"/>
                  </a:lnTo>
                  <a:lnTo>
                    <a:pt x="25035" y="1676399"/>
                  </a:lnTo>
                  <a:lnTo>
                    <a:pt x="42005" y="1714499"/>
                  </a:lnTo>
                  <a:lnTo>
                    <a:pt x="93827" y="1765299"/>
                  </a:lnTo>
                  <a:lnTo>
                    <a:pt x="130115" y="1790699"/>
                  </a:lnTo>
                  <a:lnTo>
                    <a:pt x="248508" y="1790699"/>
                  </a:lnTo>
                  <a:lnTo>
                    <a:pt x="322344" y="1765299"/>
                  </a:lnTo>
                  <a:lnTo>
                    <a:pt x="395578" y="1714499"/>
                  </a:lnTo>
                  <a:lnTo>
                    <a:pt x="431641" y="1676399"/>
                  </a:lnTo>
                  <a:lnTo>
                    <a:pt x="467160" y="1638299"/>
                  </a:lnTo>
                  <a:lnTo>
                    <a:pt x="502001" y="1600199"/>
                  </a:lnTo>
                  <a:lnTo>
                    <a:pt x="536035" y="1562099"/>
                  </a:lnTo>
                  <a:lnTo>
                    <a:pt x="569129" y="1523999"/>
                  </a:lnTo>
                  <a:lnTo>
                    <a:pt x="593146" y="1485899"/>
                  </a:lnTo>
                  <a:lnTo>
                    <a:pt x="249210" y="1485899"/>
                  </a:lnTo>
                  <a:lnTo>
                    <a:pt x="249706" y="1473199"/>
                  </a:lnTo>
                  <a:lnTo>
                    <a:pt x="250188" y="1473199"/>
                  </a:lnTo>
                  <a:lnTo>
                    <a:pt x="251636" y="1422399"/>
                  </a:lnTo>
                  <a:lnTo>
                    <a:pt x="253897" y="1371599"/>
                  </a:lnTo>
                  <a:lnTo>
                    <a:pt x="256934" y="1320799"/>
                  </a:lnTo>
                  <a:lnTo>
                    <a:pt x="260712" y="1269999"/>
                  </a:lnTo>
                  <a:lnTo>
                    <a:pt x="265195" y="1219199"/>
                  </a:lnTo>
                  <a:lnTo>
                    <a:pt x="270349" y="1168399"/>
                  </a:lnTo>
                  <a:lnTo>
                    <a:pt x="276136" y="1117599"/>
                  </a:lnTo>
                  <a:lnTo>
                    <a:pt x="282523" y="1066799"/>
                  </a:lnTo>
                  <a:lnTo>
                    <a:pt x="289473" y="1015999"/>
                  </a:lnTo>
                  <a:lnTo>
                    <a:pt x="296950" y="965199"/>
                  </a:lnTo>
                  <a:lnTo>
                    <a:pt x="304920" y="914399"/>
                  </a:lnTo>
                  <a:lnTo>
                    <a:pt x="313345" y="863599"/>
                  </a:lnTo>
                  <a:lnTo>
                    <a:pt x="322192" y="812799"/>
                  </a:lnTo>
                  <a:lnTo>
                    <a:pt x="331425" y="761999"/>
                  </a:lnTo>
                  <a:lnTo>
                    <a:pt x="341007" y="711199"/>
                  </a:lnTo>
                  <a:lnTo>
                    <a:pt x="350903" y="660399"/>
                  </a:lnTo>
                  <a:lnTo>
                    <a:pt x="361077" y="609599"/>
                  </a:lnTo>
                  <a:lnTo>
                    <a:pt x="371495" y="558799"/>
                  </a:lnTo>
                  <a:lnTo>
                    <a:pt x="382121" y="507999"/>
                  </a:lnTo>
                  <a:lnTo>
                    <a:pt x="392918" y="457199"/>
                  </a:lnTo>
                  <a:lnTo>
                    <a:pt x="403851" y="406399"/>
                  </a:lnTo>
                  <a:lnTo>
                    <a:pt x="414886" y="355599"/>
                  </a:lnTo>
                  <a:lnTo>
                    <a:pt x="425985" y="317499"/>
                  </a:lnTo>
                  <a:lnTo>
                    <a:pt x="437114" y="266699"/>
                  </a:lnTo>
                  <a:lnTo>
                    <a:pt x="459319" y="165099"/>
                  </a:lnTo>
                  <a:lnTo>
                    <a:pt x="460484" y="114299"/>
                  </a:lnTo>
                  <a:lnTo>
                    <a:pt x="443273" y="63499"/>
                  </a:lnTo>
                  <a:lnTo>
                    <a:pt x="412361" y="38099"/>
                  </a:lnTo>
                  <a:lnTo>
                    <a:pt x="372421" y="12699"/>
                  </a:lnTo>
                  <a:lnTo>
                    <a:pt x="328128" y="0"/>
                  </a:lnTo>
                  <a:close/>
                </a:path>
                <a:path w="5165725" h="2138679">
                  <a:moveTo>
                    <a:pt x="3566487" y="1562099"/>
                  </a:moveTo>
                  <a:lnTo>
                    <a:pt x="3436936" y="1562099"/>
                  </a:lnTo>
                  <a:lnTo>
                    <a:pt x="3479594" y="1574799"/>
                  </a:lnTo>
                  <a:lnTo>
                    <a:pt x="3522807" y="1574799"/>
                  </a:lnTo>
                  <a:lnTo>
                    <a:pt x="3566487" y="1562099"/>
                  </a:lnTo>
                  <a:close/>
                </a:path>
                <a:path w="5165725" h="2138679">
                  <a:moveTo>
                    <a:pt x="3085460" y="914399"/>
                  </a:moveTo>
                  <a:lnTo>
                    <a:pt x="2760013" y="914399"/>
                  </a:lnTo>
                  <a:lnTo>
                    <a:pt x="2796407" y="927099"/>
                  </a:lnTo>
                  <a:lnTo>
                    <a:pt x="2824896" y="965199"/>
                  </a:lnTo>
                  <a:lnTo>
                    <a:pt x="2850744" y="1015999"/>
                  </a:lnTo>
                  <a:lnTo>
                    <a:pt x="2879215" y="1079499"/>
                  </a:lnTo>
                  <a:lnTo>
                    <a:pt x="2902541" y="1130299"/>
                  </a:lnTo>
                  <a:lnTo>
                    <a:pt x="2927858" y="1193799"/>
                  </a:lnTo>
                  <a:lnTo>
                    <a:pt x="2955068" y="1244599"/>
                  </a:lnTo>
                  <a:lnTo>
                    <a:pt x="2984075" y="1282699"/>
                  </a:lnTo>
                  <a:lnTo>
                    <a:pt x="3014782" y="1333499"/>
                  </a:lnTo>
                  <a:lnTo>
                    <a:pt x="3047091" y="1371599"/>
                  </a:lnTo>
                  <a:lnTo>
                    <a:pt x="3080905" y="1409699"/>
                  </a:lnTo>
                  <a:lnTo>
                    <a:pt x="3116127" y="1435099"/>
                  </a:lnTo>
                  <a:lnTo>
                    <a:pt x="3152660" y="1460499"/>
                  </a:lnTo>
                  <a:lnTo>
                    <a:pt x="3190407" y="1485899"/>
                  </a:lnTo>
                  <a:lnTo>
                    <a:pt x="3229270" y="1511299"/>
                  </a:lnTo>
                  <a:lnTo>
                    <a:pt x="3269153" y="1523999"/>
                  </a:lnTo>
                  <a:lnTo>
                    <a:pt x="3309958" y="1549399"/>
                  </a:lnTo>
                  <a:lnTo>
                    <a:pt x="3351588" y="1549399"/>
                  </a:lnTo>
                  <a:lnTo>
                    <a:pt x="3393947" y="1562099"/>
                  </a:lnTo>
                  <a:lnTo>
                    <a:pt x="3610547" y="1562099"/>
                  </a:lnTo>
                  <a:lnTo>
                    <a:pt x="3788823" y="1511299"/>
                  </a:lnTo>
                  <a:lnTo>
                    <a:pt x="3833463" y="1485899"/>
                  </a:lnTo>
                  <a:lnTo>
                    <a:pt x="3877954" y="1473199"/>
                  </a:lnTo>
                  <a:lnTo>
                    <a:pt x="4009665" y="1396999"/>
                  </a:lnTo>
                  <a:lnTo>
                    <a:pt x="4052688" y="1358899"/>
                  </a:lnTo>
                  <a:lnTo>
                    <a:pt x="4073905" y="1346199"/>
                  </a:lnTo>
                  <a:lnTo>
                    <a:pt x="3504512" y="1346199"/>
                  </a:lnTo>
                  <a:lnTo>
                    <a:pt x="3452520" y="1333499"/>
                  </a:lnTo>
                  <a:lnTo>
                    <a:pt x="3405821" y="1320799"/>
                  </a:lnTo>
                  <a:lnTo>
                    <a:pt x="3363954" y="1308099"/>
                  </a:lnTo>
                  <a:lnTo>
                    <a:pt x="3326458" y="1282699"/>
                  </a:lnTo>
                  <a:lnTo>
                    <a:pt x="3292872" y="1257299"/>
                  </a:lnTo>
                  <a:lnTo>
                    <a:pt x="3262734" y="1231899"/>
                  </a:lnTo>
                  <a:lnTo>
                    <a:pt x="3210958" y="1168399"/>
                  </a:lnTo>
                  <a:lnTo>
                    <a:pt x="3188398" y="1130299"/>
                  </a:lnTo>
                  <a:lnTo>
                    <a:pt x="3167441" y="1092199"/>
                  </a:lnTo>
                  <a:lnTo>
                    <a:pt x="3147627" y="1054099"/>
                  </a:lnTo>
                  <a:lnTo>
                    <a:pt x="3128493" y="1015999"/>
                  </a:lnTo>
                  <a:lnTo>
                    <a:pt x="3109579" y="965199"/>
                  </a:lnTo>
                  <a:lnTo>
                    <a:pt x="3090424" y="927099"/>
                  </a:lnTo>
                  <a:lnTo>
                    <a:pt x="3085460" y="914399"/>
                  </a:lnTo>
                  <a:close/>
                </a:path>
                <a:path w="5165725" h="2138679">
                  <a:moveTo>
                    <a:pt x="250188" y="1473199"/>
                  </a:moveTo>
                  <a:lnTo>
                    <a:pt x="249706" y="1473199"/>
                  </a:lnTo>
                  <a:lnTo>
                    <a:pt x="249210" y="1485899"/>
                  </a:lnTo>
                  <a:lnTo>
                    <a:pt x="250188" y="1473199"/>
                  </a:lnTo>
                  <a:close/>
                </a:path>
                <a:path w="5165725" h="2138679">
                  <a:moveTo>
                    <a:pt x="1600820" y="253999"/>
                  </a:moveTo>
                  <a:lnTo>
                    <a:pt x="1516714" y="253999"/>
                  </a:lnTo>
                  <a:lnTo>
                    <a:pt x="1431071" y="279399"/>
                  </a:lnTo>
                  <a:lnTo>
                    <a:pt x="1388002" y="304799"/>
                  </a:lnTo>
                  <a:lnTo>
                    <a:pt x="1344943" y="317499"/>
                  </a:lnTo>
                  <a:lnTo>
                    <a:pt x="1259379" y="368299"/>
                  </a:lnTo>
                  <a:lnTo>
                    <a:pt x="1217137" y="406399"/>
                  </a:lnTo>
                  <a:lnTo>
                    <a:pt x="1175430" y="431799"/>
                  </a:lnTo>
                  <a:lnTo>
                    <a:pt x="1134389" y="469899"/>
                  </a:lnTo>
                  <a:lnTo>
                    <a:pt x="1094146" y="507999"/>
                  </a:lnTo>
                  <a:lnTo>
                    <a:pt x="1054832" y="546099"/>
                  </a:lnTo>
                  <a:lnTo>
                    <a:pt x="1016578" y="584199"/>
                  </a:lnTo>
                  <a:lnTo>
                    <a:pt x="979516" y="622299"/>
                  </a:lnTo>
                  <a:lnTo>
                    <a:pt x="943776" y="660399"/>
                  </a:lnTo>
                  <a:lnTo>
                    <a:pt x="909490" y="685799"/>
                  </a:lnTo>
                  <a:lnTo>
                    <a:pt x="876790" y="723899"/>
                  </a:lnTo>
                  <a:lnTo>
                    <a:pt x="845807" y="761999"/>
                  </a:lnTo>
                  <a:lnTo>
                    <a:pt x="816671" y="800099"/>
                  </a:lnTo>
                  <a:lnTo>
                    <a:pt x="789515" y="825499"/>
                  </a:lnTo>
                  <a:lnTo>
                    <a:pt x="741665" y="888999"/>
                  </a:lnTo>
                  <a:lnTo>
                    <a:pt x="707642" y="927099"/>
                  </a:lnTo>
                  <a:lnTo>
                    <a:pt x="674384" y="965199"/>
                  </a:lnTo>
                  <a:lnTo>
                    <a:pt x="641733" y="1003299"/>
                  </a:lnTo>
                  <a:lnTo>
                    <a:pt x="609533" y="1041399"/>
                  </a:lnTo>
                  <a:lnTo>
                    <a:pt x="545848" y="1117599"/>
                  </a:lnTo>
                  <a:lnTo>
                    <a:pt x="514048" y="1168399"/>
                  </a:lnTo>
                  <a:lnTo>
                    <a:pt x="482066" y="1206499"/>
                  </a:lnTo>
                  <a:lnTo>
                    <a:pt x="449743" y="1244599"/>
                  </a:lnTo>
                  <a:lnTo>
                    <a:pt x="418917" y="1282699"/>
                  </a:lnTo>
                  <a:lnTo>
                    <a:pt x="358360" y="1358899"/>
                  </a:lnTo>
                  <a:lnTo>
                    <a:pt x="327617" y="1396999"/>
                  </a:lnTo>
                  <a:lnTo>
                    <a:pt x="295890" y="1435099"/>
                  </a:lnTo>
                  <a:lnTo>
                    <a:pt x="262672" y="1473199"/>
                  </a:lnTo>
                  <a:lnTo>
                    <a:pt x="250188" y="1473199"/>
                  </a:lnTo>
                  <a:lnTo>
                    <a:pt x="249210" y="1485899"/>
                  </a:lnTo>
                  <a:lnTo>
                    <a:pt x="593146" y="1485899"/>
                  </a:lnTo>
                  <a:lnTo>
                    <a:pt x="601151" y="1473199"/>
                  </a:lnTo>
                  <a:lnTo>
                    <a:pt x="631971" y="1435099"/>
                  </a:lnTo>
                  <a:lnTo>
                    <a:pt x="661457" y="1396999"/>
                  </a:lnTo>
                  <a:lnTo>
                    <a:pt x="689476" y="1358899"/>
                  </a:lnTo>
                  <a:lnTo>
                    <a:pt x="715898" y="1320799"/>
                  </a:lnTo>
                  <a:lnTo>
                    <a:pt x="740590" y="1282699"/>
                  </a:lnTo>
                  <a:lnTo>
                    <a:pt x="763422" y="1244599"/>
                  </a:lnTo>
                  <a:lnTo>
                    <a:pt x="784261" y="1219199"/>
                  </a:lnTo>
                  <a:lnTo>
                    <a:pt x="802273" y="1193799"/>
                  </a:lnTo>
                  <a:lnTo>
                    <a:pt x="824580" y="1168399"/>
                  </a:lnTo>
                  <a:lnTo>
                    <a:pt x="850773" y="1130299"/>
                  </a:lnTo>
                  <a:lnTo>
                    <a:pt x="880445" y="1104899"/>
                  </a:lnTo>
                  <a:lnTo>
                    <a:pt x="913185" y="1054099"/>
                  </a:lnTo>
                  <a:lnTo>
                    <a:pt x="948586" y="1015999"/>
                  </a:lnTo>
                  <a:lnTo>
                    <a:pt x="986239" y="977899"/>
                  </a:lnTo>
                  <a:lnTo>
                    <a:pt x="1025736" y="927099"/>
                  </a:lnTo>
                  <a:lnTo>
                    <a:pt x="1066666" y="876299"/>
                  </a:lnTo>
                  <a:lnTo>
                    <a:pt x="1108622" y="838199"/>
                  </a:lnTo>
                  <a:lnTo>
                    <a:pt x="1151196" y="800099"/>
                  </a:lnTo>
                  <a:lnTo>
                    <a:pt x="1193977" y="749299"/>
                  </a:lnTo>
                  <a:lnTo>
                    <a:pt x="1236559" y="711199"/>
                  </a:lnTo>
                  <a:lnTo>
                    <a:pt x="1278531" y="673099"/>
                  </a:lnTo>
                  <a:lnTo>
                    <a:pt x="1319485" y="647699"/>
                  </a:lnTo>
                  <a:lnTo>
                    <a:pt x="1359013" y="622299"/>
                  </a:lnTo>
                  <a:lnTo>
                    <a:pt x="1396706" y="596899"/>
                  </a:lnTo>
                  <a:lnTo>
                    <a:pt x="1432155" y="584199"/>
                  </a:lnTo>
                  <a:lnTo>
                    <a:pt x="1464951" y="571499"/>
                  </a:lnTo>
                  <a:lnTo>
                    <a:pt x="1898804" y="571499"/>
                  </a:lnTo>
                  <a:lnTo>
                    <a:pt x="1892565" y="533399"/>
                  </a:lnTo>
                  <a:lnTo>
                    <a:pt x="1879503" y="482599"/>
                  </a:lnTo>
                  <a:lnTo>
                    <a:pt x="1861578" y="444499"/>
                  </a:lnTo>
                  <a:lnTo>
                    <a:pt x="1838800" y="393699"/>
                  </a:lnTo>
                  <a:lnTo>
                    <a:pt x="1811179" y="355599"/>
                  </a:lnTo>
                  <a:lnTo>
                    <a:pt x="1778726" y="330199"/>
                  </a:lnTo>
                  <a:lnTo>
                    <a:pt x="1741454" y="304799"/>
                  </a:lnTo>
                  <a:lnTo>
                    <a:pt x="1699371" y="279399"/>
                  </a:lnTo>
                  <a:lnTo>
                    <a:pt x="1652490" y="266699"/>
                  </a:lnTo>
                  <a:lnTo>
                    <a:pt x="1600820" y="253999"/>
                  </a:lnTo>
                  <a:close/>
                </a:path>
                <a:path w="5165725" h="2138679">
                  <a:moveTo>
                    <a:pt x="4218732" y="977899"/>
                  </a:moveTo>
                  <a:lnTo>
                    <a:pt x="4139095" y="977899"/>
                  </a:lnTo>
                  <a:lnTo>
                    <a:pt x="4117319" y="990599"/>
                  </a:lnTo>
                  <a:lnTo>
                    <a:pt x="4096345" y="1003299"/>
                  </a:lnTo>
                  <a:lnTo>
                    <a:pt x="4064526" y="1041399"/>
                  </a:lnTo>
                  <a:lnTo>
                    <a:pt x="4031742" y="1066799"/>
                  </a:lnTo>
                  <a:lnTo>
                    <a:pt x="3997964" y="1104899"/>
                  </a:lnTo>
                  <a:lnTo>
                    <a:pt x="3963162" y="1130299"/>
                  </a:lnTo>
                  <a:lnTo>
                    <a:pt x="3927308" y="1168399"/>
                  </a:lnTo>
                  <a:lnTo>
                    <a:pt x="3890374" y="1193799"/>
                  </a:lnTo>
                  <a:lnTo>
                    <a:pt x="3852328" y="1231899"/>
                  </a:lnTo>
                  <a:lnTo>
                    <a:pt x="3813144" y="1257299"/>
                  </a:lnTo>
                  <a:lnTo>
                    <a:pt x="3772791" y="1282699"/>
                  </a:lnTo>
                  <a:lnTo>
                    <a:pt x="3731241" y="1295399"/>
                  </a:lnTo>
                  <a:lnTo>
                    <a:pt x="3688464" y="1320799"/>
                  </a:lnTo>
                  <a:lnTo>
                    <a:pt x="3599115" y="1346199"/>
                  </a:lnTo>
                  <a:lnTo>
                    <a:pt x="4073905" y="1346199"/>
                  </a:lnTo>
                  <a:lnTo>
                    <a:pt x="4095123" y="1333499"/>
                  </a:lnTo>
                  <a:lnTo>
                    <a:pt x="4136885" y="1295399"/>
                  </a:lnTo>
                  <a:lnTo>
                    <a:pt x="4177883" y="1269999"/>
                  </a:lnTo>
                  <a:lnTo>
                    <a:pt x="4218031" y="1231899"/>
                  </a:lnTo>
                  <a:lnTo>
                    <a:pt x="4257241" y="1193799"/>
                  </a:lnTo>
                  <a:lnTo>
                    <a:pt x="4285745" y="1155699"/>
                  </a:lnTo>
                  <a:lnTo>
                    <a:pt x="4297053" y="1117599"/>
                  </a:lnTo>
                  <a:lnTo>
                    <a:pt x="4293584" y="1066799"/>
                  </a:lnTo>
                  <a:lnTo>
                    <a:pt x="4277761" y="1041399"/>
                  </a:lnTo>
                  <a:lnTo>
                    <a:pt x="4252003" y="1003299"/>
                  </a:lnTo>
                  <a:lnTo>
                    <a:pt x="4218732" y="977899"/>
                  </a:lnTo>
                  <a:close/>
                </a:path>
                <a:path w="5165725" h="2138679">
                  <a:moveTo>
                    <a:pt x="1898804" y="571499"/>
                  </a:moveTo>
                  <a:lnTo>
                    <a:pt x="1523230" y="571499"/>
                  </a:lnTo>
                  <a:lnTo>
                    <a:pt x="1538799" y="584199"/>
                  </a:lnTo>
                  <a:lnTo>
                    <a:pt x="1556078" y="584199"/>
                  </a:lnTo>
                  <a:lnTo>
                    <a:pt x="1604388" y="609599"/>
                  </a:lnTo>
                  <a:lnTo>
                    <a:pt x="1637626" y="634999"/>
                  </a:lnTo>
                  <a:lnTo>
                    <a:pt x="1658497" y="660399"/>
                  </a:lnTo>
                  <a:lnTo>
                    <a:pt x="1669706" y="698499"/>
                  </a:lnTo>
                  <a:lnTo>
                    <a:pt x="1673958" y="723899"/>
                  </a:lnTo>
                  <a:lnTo>
                    <a:pt x="1673958" y="761999"/>
                  </a:lnTo>
                  <a:lnTo>
                    <a:pt x="1672411" y="800099"/>
                  </a:lnTo>
                  <a:lnTo>
                    <a:pt x="1672022" y="850899"/>
                  </a:lnTo>
                  <a:lnTo>
                    <a:pt x="1675496" y="901699"/>
                  </a:lnTo>
                  <a:lnTo>
                    <a:pt x="1684626" y="952499"/>
                  </a:lnTo>
                  <a:lnTo>
                    <a:pt x="1694218" y="1003299"/>
                  </a:lnTo>
                  <a:lnTo>
                    <a:pt x="1704887" y="1041399"/>
                  </a:lnTo>
                  <a:lnTo>
                    <a:pt x="1717246" y="1092199"/>
                  </a:lnTo>
                  <a:lnTo>
                    <a:pt x="1731909" y="1130299"/>
                  </a:lnTo>
                  <a:lnTo>
                    <a:pt x="1749491" y="1168399"/>
                  </a:lnTo>
                  <a:lnTo>
                    <a:pt x="1770606" y="1206499"/>
                  </a:lnTo>
                  <a:lnTo>
                    <a:pt x="1795867" y="1244599"/>
                  </a:lnTo>
                  <a:lnTo>
                    <a:pt x="1825889" y="1269999"/>
                  </a:lnTo>
                  <a:lnTo>
                    <a:pt x="1861285" y="1295399"/>
                  </a:lnTo>
                  <a:lnTo>
                    <a:pt x="1902670" y="1308099"/>
                  </a:lnTo>
                  <a:lnTo>
                    <a:pt x="1950658" y="1320799"/>
                  </a:lnTo>
                  <a:lnTo>
                    <a:pt x="2005862" y="1333499"/>
                  </a:lnTo>
                  <a:lnTo>
                    <a:pt x="2097288" y="1308099"/>
                  </a:lnTo>
                  <a:lnTo>
                    <a:pt x="2140735" y="1282699"/>
                  </a:lnTo>
                  <a:lnTo>
                    <a:pt x="2182817" y="1269999"/>
                  </a:lnTo>
                  <a:lnTo>
                    <a:pt x="2223644" y="1231899"/>
                  </a:lnTo>
                  <a:lnTo>
                    <a:pt x="2263326" y="1206499"/>
                  </a:lnTo>
                  <a:lnTo>
                    <a:pt x="2301972" y="1181099"/>
                  </a:lnTo>
                  <a:lnTo>
                    <a:pt x="2377273" y="1130299"/>
                  </a:lnTo>
                  <a:lnTo>
                    <a:pt x="2415804" y="1092199"/>
                  </a:lnTo>
                  <a:lnTo>
                    <a:pt x="2455177" y="1066799"/>
                  </a:lnTo>
                  <a:lnTo>
                    <a:pt x="2495279" y="1028699"/>
                  </a:lnTo>
                  <a:lnTo>
                    <a:pt x="2536000" y="1003299"/>
                  </a:lnTo>
                  <a:lnTo>
                    <a:pt x="1976419" y="1003299"/>
                  </a:lnTo>
                  <a:lnTo>
                    <a:pt x="1960864" y="990599"/>
                  </a:lnTo>
                  <a:lnTo>
                    <a:pt x="1946754" y="990599"/>
                  </a:lnTo>
                  <a:lnTo>
                    <a:pt x="1933548" y="977899"/>
                  </a:lnTo>
                  <a:lnTo>
                    <a:pt x="1919339" y="939799"/>
                  </a:lnTo>
                  <a:lnTo>
                    <a:pt x="1910379" y="901699"/>
                  </a:lnTo>
                  <a:lnTo>
                    <a:pt x="1905453" y="850899"/>
                  </a:lnTo>
                  <a:lnTo>
                    <a:pt x="1903346" y="787399"/>
                  </a:lnTo>
                  <a:lnTo>
                    <a:pt x="1902842" y="736599"/>
                  </a:lnTo>
                  <a:lnTo>
                    <a:pt x="1902727" y="673099"/>
                  </a:lnTo>
                  <a:lnTo>
                    <a:pt x="1901786" y="622299"/>
                  </a:lnTo>
                  <a:lnTo>
                    <a:pt x="1898804" y="571499"/>
                  </a:lnTo>
                  <a:close/>
                </a:path>
                <a:path w="5165725" h="2138679">
                  <a:moveTo>
                    <a:pt x="2752876" y="609599"/>
                  </a:moveTo>
                  <a:lnTo>
                    <a:pt x="2704529" y="622299"/>
                  </a:lnTo>
                  <a:lnTo>
                    <a:pt x="2659701" y="634999"/>
                  </a:lnTo>
                  <a:lnTo>
                    <a:pt x="2617528" y="660399"/>
                  </a:lnTo>
                  <a:lnTo>
                    <a:pt x="2577149" y="685799"/>
                  </a:lnTo>
                  <a:lnTo>
                    <a:pt x="2498317" y="736599"/>
                  </a:lnTo>
                  <a:lnTo>
                    <a:pt x="2453273" y="761999"/>
                  </a:lnTo>
                  <a:lnTo>
                    <a:pt x="2363377" y="838199"/>
                  </a:lnTo>
                  <a:lnTo>
                    <a:pt x="2318612" y="863599"/>
                  </a:lnTo>
                  <a:lnTo>
                    <a:pt x="2289398" y="888999"/>
                  </a:lnTo>
                  <a:lnTo>
                    <a:pt x="2249473" y="914399"/>
                  </a:lnTo>
                  <a:lnTo>
                    <a:pt x="2201831" y="939799"/>
                  </a:lnTo>
                  <a:lnTo>
                    <a:pt x="2149465" y="965199"/>
                  </a:lnTo>
                  <a:lnTo>
                    <a:pt x="2095368" y="990599"/>
                  </a:lnTo>
                  <a:lnTo>
                    <a:pt x="2042536" y="1003299"/>
                  </a:lnTo>
                  <a:lnTo>
                    <a:pt x="2536000" y="1003299"/>
                  </a:lnTo>
                  <a:lnTo>
                    <a:pt x="2618852" y="952499"/>
                  </a:lnTo>
                  <a:lnTo>
                    <a:pt x="2663874" y="939799"/>
                  </a:lnTo>
                  <a:lnTo>
                    <a:pt x="2702049" y="927099"/>
                  </a:lnTo>
                  <a:lnTo>
                    <a:pt x="2733915" y="914399"/>
                  </a:lnTo>
                  <a:lnTo>
                    <a:pt x="3085460" y="914399"/>
                  </a:lnTo>
                  <a:lnTo>
                    <a:pt x="3070566" y="876299"/>
                  </a:lnTo>
                  <a:lnTo>
                    <a:pt x="3047706" y="825499"/>
                  </a:lnTo>
                  <a:lnTo>
                    <a:pt x="3024281" y="787399"/>
                  </a:lnTo>
                  <a:lnTo>
                    <a:pt x="2999200" y="736599"/>
                  </a:lnTo>
                  <a:lnTo>
                    <a:pt x="2971373" y="711199"/>
                  </a:lnTo>
                  <a:lnTo>
                    <a:pt x="2939708" y="673099"/>
                  </a:lnTo>
                  <a:lnTo>
                    <a:pt x="2903117" y="647699"/>
                  </a:lnTo>
                  <a:lnTo>
                    <a:pt x="2860508" y="634999"/>
                  </a:lnTo>
                  <a:lnTo>
                    <a:pt x="2810791" y="622299"/>
                  </a:lnTo>
                  <a:lnTo>
                    <a:pt x="2752876" y="609599"/>
                  </a:lnTo>
                  <a:close/>
                </a:path>
              </a:pathLst>
            </a:custGeom>
            <a:solidFill>
              <a:srgbClr val="8CC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0150" y="3484106"/>
            <a:ext cx="7470140" cy="26911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35"/>
              </a:spcBef>
            </a:pPr>
            <a:r>
              <a:rPr sz="9650" spc="-254" dirty="0">
                <a:solidFill>
                  <a:srgbClr val="8CC9DC"/>
                </a:solidFill>
              </a:rPr>
              <a:t>FERMI </a:t>
            </a:r>
            <a:r>
              <a:rPr sz="9650" spc="-250" dirty="0">
                <a:solidFill>
                  <a:srgbClr val="8CC9DC"/>
                </a:solidFill>
              </a:rPr>
              <a:t> </a:t>
            </a:r>
            <a:r>
              <a:rPr sz="9650" spc="335" dirty="0">
                <a:solidFill>
                  <a:srgbClr val="8CC9DC"/>
                </a:solidFill>
              </a:rPr>
              <a:t>OBJ</a:t>
            </a:r>
            <a:r>
              <a:rPr sz="9650" spc="-1210" dirty="0">
                <a:solidFill>
                  <a:srgbClr val="8CC9DC"/>
                </a:solidFill>
              </a:rPr>
              <a:t>E</a:t>
            </a:r>
            <a:r>
              <a:rPr sz="9650" spc="-210" dirty="0">
                <a:solidFill>
                  <a:srgbClr val="8CC9DC"/>
                </a:solidFill>
              </a:rPr>
              <a:t>CTIVES</a:t>
            </a:r>
            <a:endParaRPr sz="96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10100" cy="9753600"/>
          </a:xfrm>
          <a:custGeom>
            <a:avLst/>
            <a:gdLst/>
            <a:ahLst/>
            <a:cxnLst/>
            <a:rect l="l" t="t" r="r" b="b"/>
            <a:pathLst>
              <a:path w="17310100" h="9753600">
                <a:moveTo>
                  <a:pt x="17310100" y="0"/>
                </a:moveTo>
                <a:lnTo>
                  <a:pt x="0" y="0"/>
                </a:lnTo>
                <a:lnTo>
                  <a:pt x="0" y="9753600"/>
                </a:lnTo>
                <a:lnTo>
                  <a:pt x="17310100" y="9753600"/>
                </a:lnTo>
                <a:lnTo>
                  <a:pt x="173101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71078" y="7373071"/>
            <a:ext cx="5739130" cy="2380615"/>
          </a:xfrm>
          <a:custGeom>
            <a:avLst/>
            <a:gdLst/>
            <a:ahLst/>
            <a:cxnLst/>
            <a:rect l="l" t="t" r="r" b="b"/>
            <a:pathLst>
              <a:path w="5739130" h="2380615">
                <a:moveTo>
                  <a:pt x="5655391" y="128917"/>
                </a:moveTo>
                <a:lnTo>
                  <a:pt x="5079624" y="128917"/>
                </a:lnTo>
                <a:lnTo>
                  <a:pt x="5044842" y="134746"/>
                </a:lnTo>
                <a:lnTo>
                  <a:pt x="5018507" y="151430"/>
                </a:lnTo>
                <a:lnTo>
                  <a:pt x="5001823" y="177764"/>
                </a:lnTo>
                <a:lnTo>
                  <a:pt x="4995995" y="212547"/>
                </a:lnTo>
                <a:lnTo>
                  <a:pt x="4995995" y="2296896"/>
                </a:lnTo>
                <a:lnTo>
                  <a:pt x="5001823" y="2331673"/>
                </a:lnTo>
                <a:lnTo>
                  <a:pt x="5018507" y="2358008"/>
                </a:lnTo>
                <a:lnTo>
                  <a:pt x="5044842" y="2374695"/>
                </a:lnTo>
                <a:lnTo>
                  <a:pt x="5079624" y="2380526"/>
                </a:lnTo>
                <a:lnTo>
                  <a:pt x="5655391" y="2380526"/>
                </a:lnTo>
                <a:lnTo>
                  <a:pt x="5690168" y="2374695"/>
                </a:lnTo>
                <a:lnTo>
                  <a:pt x="5716504" y="2358008"/>
                </a:lnTo>
                <a:lnTo>
                  <a:pt x="5733190" y="2331673"/>
                </a:lnTo>
                <a:lnTo>
                  <a:pt x="5739021" y="2296896"/>
                </a:lnTo>
                <a:lnTo>
                  <a:pt x="5739021" y="212547"/>
                </a:lnTo>
                <a:lnTo>
                  <a:pt x="5733190" y="177764"/>
                </a:lnTo>
                <a:lnTo>
                  <a:pt x="5716504" y="151430"/>
                </a:lnTo>
                <a:lnTo>
                  <a:pt x="5690168" y="134746"/>
                </a:lnTo>
                <a:lnTo>
                  <a:pt x="5655391" y="128917"/>
                </a:lnTo>
                <a:close/>
              </a:path>
              <a:path w="5739130" h="2380615">
                <a:moveTo>
                  <a:pt x="364559" y="0"/>
                </a:moveTo>
                <a:lnTo>
                  <a:pt x="328203" y="0"/>
                </a:lnTo>
                <a:lnTo>
                  <a:pt x="294072" y="25399"/>
                </a:lnTo>
                <a:lnTo>
                  <a:pt x="265416" y="50799"/>
                </a:lnTo>
                <a:lnTo>
                  <a:pt x="245484" y="101599"/>
                </a:lnTo>
                <a:lnTo>
                  <a:pt x="234469" y="152399"/>
                </a:lnTo>
                <a:lnTo>
                  <a:pt x="223561" y="190499"/>
                </a:lnTo>
                <a:lnTo>
                  <a:pt x="212768" y="241299"/>
                </a:lnTo>
                <a:lnTo>
                  <a:pt x="202101" y="292099"/>
                </a:lnTo>
                <a:lnTo>
                  <a:pt x="191570" y="342899"/>
                </a:lnTo>
                <a:lnTo>
                  <a:pt x="181187" y="393699"/>
                </a:lnTo>
                <a:lnTo>
                  <a:pt x="170960" y="444499"/>
                </a:lnTo>
                <a:lnTo>
                  <a:pt x="160901" y="495299"/>
                </a:lnTo>
                <a:lnTo>
                  <a:pt x="151021" y="533399"/>
                </a:lnTo>
                <a:lnTo>
                  <a:pt x="141328" y="584199"/>
                </a:lnTo>
                <a:lnTo>
                  <a:pt x="131834" y="634999"/>
                </a:lnTo>
                <a:lnTo>
                  <a:pt x="122549" y="685799"/>
                </a:lnTo>
                <a:lnTo>
                  <a:pt x="113484" y="736599"/>
                </a:lnTo>
                <a:lnTo>
                  <a:pt x="104648" y="787399"/>
                </a:lnTo>
                <a:lnTo>
                  <a:pt x="96052" y="838199"/>
                </a:lnTo>
                <a:lnTo>
                  <a:pt x="87707" y="888999"/>
                </a:lnTo>
                <a:lnTo>
                  <a:pt x="79622" y="939799"/>
                </a:lnTo>
                <a:lnTo>
                  <a:pt x="71809" y="990599"/>
                </a:lnTo>
                <a:lnTo>
                  <a:pt x="64277" y="1041399"/>
                </a:lnTo>
                <a:lnTo>
                  <a:pt x="57038" y="1079499"/>
                </a:lnTo>
                <a:lnTo>
                  <a:pt x="50100" y="1130299"/>
                </a:lnTo>
                <a:lnTo>
                  <a:pt x="43475" y="1181099"/>
                </a:lnTo>
                <a:lnTo>
                  <a:pt x="37173" y="1231899"/>
                </a:lnTo>
                <a:lnTo>
                  <a:pt x="31204" y="1282699"/>
                </a:lnTo>
                <a:lnTo>
                  <a:pt x="25579" y="1333499"/>
                </a:lnTo>
                <a:lnTo>
                  <a:pt x="20308" y="1384299"/>
                </a:lnTo>
                <a:lnTo>
                  <a:pt x="15402" y="1435099"/>
                </a:lnTo>
                <a:lnTo>
                  <a:pt x="10870" y="1485899"/>
                </a:lnTo>
                <a:lnTo>
                  <a:pt x="6724" y="1536699"/>
                </a:lnTo>
                <a:lnTo>
                  <a:pt x="3671" y="1574799"/>
                </a:lnTo>
                <a:lnTo>
                  <a:pt x="1220" y="1625599"/>
                </a:lnTo>
                <a:lnTo>
                  <a:pt x="0" y="1663699"/>
                </a:lnTo>
                <a:lnTo>
                  <a:pt x="637" y="1714499"/>
                </a:lnTo>
                <a:lnTo>
                  <a:pt x="3761" y="1765299"/>
                </a:lnTo>
                <a:lnTo>
                  <a:pt x="9999" y="1803399"/>
                </a:lnTo>
                <a:lnTo>
                  <a:pt x="19979" y="1841499"/>
                </a:lnTo>
                <a:lnTo>
                  <a:pt x="34328" y="1879599"/>
                </a:lnTo>
                <a:lnTo>
                  <a:pt x="53676" y="1917699"/>
                </a:lnTo>
                <a:lnTo>
                  <a:pt x="109877" y="1968499"/>
                </a:lnTo>
                <a:lnTo>
                  <a:pt x="147985" y="1993899"/>
                </a:lnTo>
                <a:lnTo>
                  <a:pt x="273930" y="1993899"/>
                </a:lnTo>
                <a:lnTo>
                  <a:pt x="351658" y="1968499"/>
                </a:lnTo>
                <a:lnTo>
                  <a:pt x="428869" y="1917699"/>
                </a:lnTo>
                <a:lnTo>
                  <a:pt x="466970" y="1879599"/>
                </a:lnTo>
                <a:lnTo>
                  <a:pt x="504569" y="1841499"/>
                </a:lnTo>
                <a:lnTo>
                  <a:pt x="541542" y="1803399"/>
                </a:lnTo>
                <a:lnTo>
                  <a:pt x="577765" y="1765299"/>
                </a:lnTo>
                <a:lnTo>
                  <a:pt x="613113" y="1714499"/>
                </a:lnTo>
                <a:lnTo>
                  <a:pt x="647461" y="1676399"/>
                </a:lnTo>
                <a:lnTo>
                  <a:pt x="664074" y="1650999"/>
                </a:lnTo>
                <a:lnTo>
                  <a:pt x="276865" y="1650999"/>
                </a:lnTo>
                <a:lnTo>
                  <a:pt x="277411" y="1638299"/>
                </a:lnTo>
                <a:lnTo>
                  <a:pt x="277957" y="1638299"/>
                </a:lnTo>
                <a:lnTo>
                  <a:pt x="279357" y="1587499"/>
                </a:lnTo>
                <a:lnTo>
                  <a:pt x="281486" y="1536699"/>
                </a:lnTo>
                <a:lnTo>
                  <a:pt x="284315" y="1485899"/>
                </a:lnTo>
                <a:lnTo>
                  <a:pt x="287815" y="1435099"/>
                </a:lnTo>
                <a:lnTo>
                  <a:pt x="291959" y="1384299"/>
                </a:lnTo>
                <a:lnTo>
                  <a:pt x="296718" y="1333499"/>
                </a:lnTo>
                <a:lnTo>
                  <a:pt x="302063" y="1282699"/>
                </a:lnTo>
                <a:lnTo>
                  <a:pt x="307966" y="1231899"/>
                </a:lnTo>
                <a:lnTo>
                  <a:pt x="314398" y="1181099"/>
                </a:lnTo>
                <a:lnTo>
                  <a:pt x="321331" y="1130299"/>
                </a:lnTo>
                <a:lnTo>
                  <a:pt x="328736" y="1079499"/>
                </a:lnTo>
                <a:lnTo>
                  <a:pt x="336585" y="1028699"/>
                </a:lnTo>
                <a:lnTo>
                  <a:pt x="344849" y="977899"/>
                </a:lnTo>
                <a:lnTo>
                  <a:pt x="353501" y="927099"/>
                </a:lnTo>
                <a:lnTo>
                  <a:pt x="362511" y="876299"/>
                </a:lnTo>
                <a:lnTo>
                  <a:pt x="371850" y="825499"/>
                </a:lnTo>
                <a:lnTo>
                  <a:pt x="381491" y="774699"/>
                </a:lnTo>
                <a:lnTo>
                  <a:pt x="391406" y="723899"/>
                </a:lnTo>
                <a:lnTo>
                  <a:pt x="401564" y="685799"/>
                </a:lnTo>
                <a:lnTo>
                  <a:pt x="411939" y="634999"/>
                </a:lnTo>
                <a:lnTo>
                  <a:pt x="422501" y="584199"/>
                </a:lnTo>
                <a:lnTo>
                  <a:pt x="433222" y="533399"/>
                </a:lnTo>
                <a:lnTo>
                  <a:pt x="444074" y="482599"/>
                </a:lnTo>
                <a:lnTo>
                  <a:pt x="455027" y="431799"/>
                </a:lnTo>
                <a:lnTo>
                  <a:pt x="466054" y="380999"/>
                </a:lnTo>
                <a:lnTo>
                  <a:pt x="488216" y="279399"/>
                </a:lnTo>
                <a:lnTo>
                  <a:pt x="510329" y="190499"/>
                </a:lnTo>
                <a:lnTo>
                  <a:pt x="512957" y="139699"/>
                </a:lnTo>
                <a:lnTo>
                  <a:pt x="500810" y="101599"/>
                </a:lnTo>
                <a:lnTo>
                  <a:pt x="476892" y="63499"/>
                </a:lnTo>
                <a:lnTo>
                  <a:pt x="444207" y="25399"/>
                </a:lnTo>
                <a:lnTo>
                  <a:pt x="405762" y="12699"/>
                </a:lnTo>
                <a:lnTo>
                  <a:pt x="364559" y="0"/>
                </a:lnTo>
                <a:close/>
              </a:path>
              <a:path w="5739130" h="2380615">
                <a:moveTo>
                  <a:pt x="3948814" y="1739899"/>
                </a:moveTo>
                <a:lnTo>
                  <a:pt x="3818781" y="1739899"/>
                </a:lnTo>
                <a:lnTo>
                  <a:pt x="3861637" y="1752599"/>
                </a:lnTo>
                <a:lnTo>
                  <a:pt x="3905006" y="1752599"/>
                </a:lnTo>
                <a:lnTo>
                  <a:pt x="3948814" y="1739899"/>
                </a:lnTo>
                <a:close/>
              </a:path>
              <a:path w="5739130" h="2380615">
                <a:moveTo>
                  <a:pt x="3432411" y="1028699"/>
                </a:moveTo>
                <a:lnTo>
                  <a:pt x="3099881" y="1028699"/>
                </a:lnTo>
                <a:lnTo>
                  <a:pt x="3126755" y="1054099"/>
                </a:lnTo>
                <a:lnTo>
                  <a:pt x="3150253" y="1092199"/>
                </a:lnTo>
                <a:lnTo>
                  <a:pt x="3173368" y="1142999"/>
                </a:lnTo>
                <a:lnTo>
                  <a:pt x="3199097" y="1206499"/>
                </a:lnTo>
                <a:lnTo>
                  <a:pt x="3222023" y="1257299"/>
                </a:lnTo>
                <a:lnTo>
                  <a:pt x="3246706" y="1308099"/>
                </a:lnTo>
                <a:lnTo>
                  <a:pt x="3273070" y="1358899"/>
                </a:lnTo>
                <a:lnTo>
                  <a:pt x="3301040" y="1409699"/>
                </a:lnTo>
                <a:lnTo>
                  <a:pt x="3330540" y="1460499"/>
                </a:lnTo>
                <a:lnTo>
                  <a:pt x="3361494" y="1498599"/>
                </a:lnTo>
                <a:lnTo>
                  <a:pt x="3393827" y="1536699"/>
                </a:lnTo>
                <a:lnTo>
                  <a:pt x="3427462" y="1574799"/>
                </a:lnTo>
                <a:lnTo>
                  <a:pt x="3462324" y="1600199"/>
                </a:lnTo>
                <a:lnTo>
                  <a:pt x="3498336" y="1625599"/>
                </a:lnTo>
                <a:lnTo>
                  <a:pt x="3535425" y="1650999"/>
                </a:lnTo>
                <a:lnTo>
                  <a:pt x="3573512" y="1676399"/>
                </a:lnTo>
                <a:lnTo>
                  <a:pt x="3612523" y="1689099"/>
                </a:lnTo>
                <a:lnTo>
                  <a:pt x="3652382" y="1714499"/>
                </a:lnTo>
                <a:lnTo>
                  <a:pt x="3693013" y="1727199"/>
                </a:lnTo>
                <a:lnTo>
                  <a:pt x="3734340" y="1727199"/>
                </a:lnTo>
                <a:lnTo>
                  <a:pt x="3776288" y="1739899"/>
                </a:lnTo>
                <a:lnTo>
                  <a:pt x="3992991" y="1739899"/>
                </a:lnTo>
                <a:lnTo>
                  <a:pt x="4261728" y="1663699"/>
                </a:lnTo>
                <a:lnTo>
                  <a:pt x="4439088" y="1562099"/>
                </a:lnTo>
                <a:lnTo>
                  <a:pt x="4482540" y="1536699"/>
                </a:lnTo>
                <a:lnTo>
                  <a:pt x="4525493" y="1498599"/>
                </a:lnTo>
                <a:lnTo>
                  <a:pt x="3893863" y="1498599"/>
                </a:lnTo>
                <a:lnTo>
                  <a:pt x="3839527" y="1485899"/>
                </a:lnTo>
                <a:lnTo>
                  <a:pt x="3790388" y="1473199"/>
                </a:lnTo>
                <a:lnTo>
                  <a:pt x="3746024" y="1460499"/>
                </a:lnTo>
                <a:lnTo>
                  <a:pt x="3706014" y="1435099"/>
                </a:lnTo>
                <a:lnTo>
                  <a:pt x="3669934" y="1409699"/>
                </a:lnTo>
                <a:lnTo>
                  <a:pt x="3637363" y="1384299"/>
                </a:lnTo>
                <a:lnTo>
                  <a:pt x="3607878" y="1358899"/>
                </a:lnTo>
                <a:lnTo>
                  <a:pt x="3581056" y="1320799"/>
                </a:lnTo>
                <a:lnTo>
                  <a:pt x="3556476" y="1282699"/>
                </a:lnTo>
                <a:lnTo>
                  <a:pt x="3533714" y="1244599"/>
                </a:lnTo>
                <a:lnTo>
                  <a:pt x="3512350" y="1206499"/>
                </a:lnTo>
                <a:lnTo>
                  <a:pt x="3491960" y="1155699"/>
                </a:lnTo>
                <a:lnTo>
                  <a:pt x="3472121" y="1117599"/>
                </a:lnTo>
                <a:lnTo>
                  <a:pt x="3432411" y="1028699"/>
                </a:lnTo>
                <a:close/>
              </a:path>
              <a:path w="5739130" h="2380615">
                <a:moveTo>
                  <a:pt x="277957" y="1638299"/>
                </a:moveTo>
                <a:lnTo>
                  <a:pt x="277411" y="1638299"/>
                </a:lnTo>
                <a:lnTo>
                  <a:pt x="276865" y="1650999"/>
                </a:lnTo>
                <a:lnTo>
                  <a:pt x="277957" y="1638299"/>
                </a:lnTo>
                <a:close/>
              </a:path>
              <a:path w="5739130" h="2380615">
                <a:moveTo>
                  <a:pt x="1830562" y="292099"/>
                </a:moveTo>
                <a:lnTo>
                  <a:pt x="1654223" y="292099"/>
                </a:lnTo>
                <a:lnTo>
                  <a:pt x="1612094" y="304799"/>
                </a:lnTo>
                <a:lnTo>
                  <a:pt x="1569806" y="330199"/>
                </a:lnTo>
                <a:lnTo>
                  <a:pt x="1527460" y="342899"/>
                </a:lnTo>
                <a:lnTo>
                  <a:pt x="1359525" y="444499"/>
                </a:lnTo>
                <a:lnTo>
                  <a:pt x="1318408" y="482599"/>
                </a:lnTo>
                <a:lnTo>
                  <a:pt x="1277839" y="507999"/>
                </a:lnTo>
                <a:lnTo>
                  <a:pt x="1237920" y="546099"/>
                </a:lnTo>
                <a:lnTo>
                  <a:pt x="1198752" y="584199"/>
                </a:lnTo>
                <a:lnTo>
                  <a:pt x="1160435" y="622299"/>
                </a:lnTo>
                <a:lnTo>
                  <a:pt x="1123070" y="660399"/>
                </a:lnTo>
                <a:lnTo>
                  <a:pt x="1086759" y="685799"/>
                </a:lnTo>
                <a:lnTo>
                  <a:pt x="1051603" y="723899"/>
                </a:lnTo>
                <a:lnTo>
                  <a:pt x="1017702" y="761999"/>
                </a:lnTo>
                <a:lnTo>
                  <a:pt x="985158" y="800099"/>
                </a:lnTo>
                <a:lnTo>
                  <a:pt x="954071" y="838199"/>
                </a:lnTo>
                <a:lnTo>
                  <a:pt x="924542" y="863599"/>
                </a:lnTo>
                <a:lnTo>
                  <a:pt x="896673" y="901699"/>
                </a:lnTo>
                <a:lnTo>
                  <a:pt x="870564" y="927099"/>
                </a:lnTo>
                <a:lnTo>
                  <a:pt x="824032" y="990599"/>
                </a:lnTo>
                <a:lnTo>
                  <a:pt x="789968" y="1028699"/>
                </a:lnTo>
                <a:lnTo>
                  <a:pt x="756607" y="1066799"/>
                </a:lnTo>
                <a:lnTo>
                  <a:pt x="723821" y="1104899"/>
                </a:lnTo>
                <a:lnTo>
                  <a:pt x="691482" y="1142999"/>
                </a:lnTo>
                <a:lnTo>
                  <a:pt x="627634" y="1219199"/>
                </a:lnTo>
                <a:lnTo>
                  <a:pt x="595868" y="1269999"/>
                </a:lnTo>
                <a:lnTo>
                  <a:pt x="532016" y="1346199"/>
                </a:lnTo>
                <a:lnTo>
                  <a:pt x="499674" y="1384299"/>
                </a:lnTo>
                <a:lnTo>
                  <a:pt x="465424" y="1435099"/>
                </a:lnTo>
                <a:lnTo>
                  <a:pt x="398139" y="1511299"/>
                </a:lnTo>
                <a:lnTo>
                  <a:pt x="363980" y="1549399"/>
                </a:lnTo>
                <a:lnTo>
                  <a:pt x="328725" y="1600199"/>
                </a:lnTo>
                <a:lnTo>
                  <a:pt x="291813" y="1638299"/>
                </a:lnTo>
                <a:lnTo>
                  <a:pt x="277957" y="1638299"/>
                </a:lnTo>
                <a:lnTo>
                  <a:pt x="276865" y="1650999"/>
                </a:lnTo>
                <a:lnTo>
                  <a:pt x="664074" y="1650999"/>
                </a:lnTo>
                <a:lnTo>
                  <a:pt x="680686" y="1625599"/>
                </a:lnTo>
                <a:lnTo>
                  <a:pt x="712663" y="1587499"/>
                </a:lnTo>
                <a:lnTo>
                  <a:pt x="743269" y="1536699"/>
                </a:lnTo>
                <a:lnTo>
                  <a:pt x="772378" y="1498599"/>
                </a:lnTo>
                <a:lnTo>
                  <a:pt x="799866" y="1460499"/>
                </a:lnTo>
                <a:lnTo>
                  <a:pt x="825610" y="1422399"/>
                </a:lnTo>
                <a:lnTo>
                  <a:pt x="849484" y="1384299"/>
                </a:lnTo>
                <a:lnTo>
                  <a:pt x="871365" y="1358899"/>
                </a:lnTo>
                <a:lnTo>
                  <a:pt x="888488" y="1333499"/>
                </a:lnTo>
                <a:lnTo>
                  <a:pt x="909264" y="1308099"/>
                </a:lnTo>
                <a:lnTo>
                  <a:pt x="933396" y="1282699"/>
                </a:lnTo>
                <a:lnTo>
                  <a:pt x="960583" y="1244599"/>
                </a:lnTo>
                <a:lnTo>
                  <a:pt x="990528" y="1206499"/>
                </a:lnTo>
                <a:lnTo>
                  <a:pt x="1022932" y="1168399"/>
                </a:lnTo>
                <a:lnTo>
                  <a:pt x="1057497" y="1130299"/>
                </a:lnTo>
                <a:lnTo>
                  <a:pt x="1093923" y="1092199"/>
                </a:lnTo>
                <a:lnTo>
                  <a:pt x="1131913" y="1041399"/>
                </a:lnTo>
                <a:lnTo>
                  <a:pt x="1171168" y="1003299"/>
                </a:lnTo>
                <a:lnTo>
                  <a:pt x="1211389" y="952499"/>
                </a:lnTo>
                <a:lnTo>
                  <a:pt x="1293536" y="876299"/>
                </a:lnTo>
                <a:lnTo>
                  <a:pt x="1334864" y="825499"/>
                </a:lnTo>
                <a:lnTo>
                  <a:pt x="1375965" y="787399"/>
                </a:lnTo>
                <a:lnTo>
                  <a:pt x="1416539" y="761999"/>
                </a:lnTo>
                <a:lnTo>
                  <a:pt x="1456287" y="723899"/>
                </a:lnTo>
                <a:lnTo>
                  <a:pt x="1494913" y="698499"/>
                </a:lnTo>
                <a:lnTo>
                  <a:pt x="1532115" y="673099"/>
                </a:lnTo>
                <a:lnTo>
                  <a:pt x="1567598" y="660399"/>
                </a:lnTo>
                <a:lnTo>
                  <a:pt x="1601060" y="647699"/>
                </a:lnTo>
                <a:lnTo>
                  <a:pt x="1632205" y="634999"/>
                </a:lnTo>
                <a:lnTo>
                  <a:pt x="2109240" y="634999"/>
                </a:lnTo>
                <a:lnTo>
                  <a:pt x="2102820" y="596899"/>
                </a:lnTo>
                <a:lnTo>
                  <a:pt x="2090002" y="546099"/>
                </a:lnTo>
                <a:lnTo>
                  <a:pt x="2072805" y="507999"/>
                </a:lnTo>
                <a:lnTo>
                  <a:pt x="2051238" y="457199"/>
                </a:lnTo>
                <a:lnTo>
                  <a:pt x="2025310" y="419099"/>
                </a:lnTo>
                <a:lnTo>
                  <a:pt x="1995029" y="380999"/>
                </a:lnTo>
                <a:lnTo>
                  <a:pt x="1960405" y="355599"/>
                </a:lnTo>
                <a:lnTo>
                  <a:pt x="1921447" y="330199"/>
                </a:lnTo>
                <a:lnTo>
                  <a:pt x="1878163" y="304799"/>
                </a:lnTo>
                <a:lnTo>
                  <a:pt x="1830562" y="292099"/>
                </a:lnTo>
                <a:close/>
              </a:path>
              <a:path w="5739130" h="2380615">
                <a:moveTo>
                  <a:pt x="4644827" y="1079499"/>
                </a:moveTo>
                <a:lnTo>
                  <a:pt x="4622746" y="1092199"/>
                </a:lnTo>
                <a:lnTo>
                  <a:pt x="4598956" y="1092199"/>
                </a:lnTo>
                <a:lnTo>
                  <a:pt x="4574759" y="1104899"/>
                </a:lnTo>
                <a:lnTo>
                  <a:pt x="4551457" y="1117599"/>
                </a:lnTo>
                <a:lnTo>
                  <a:pt x="4518343" y="1155699"/>
                </a:lnTo>
                <a:lnTo>
                  <a:pt x="4484290" y="1181099"/>
                </a:lnTo>
                <a:lnTo>
                  <a:pt x="4449268" y="1219199"/>
                </a:lnTo>
                <a:lnTo>
                  <a:pt x="4413253" y="1257299"/>
                </a:lnTo>
                <a:lnTo>
                  <a:pt x="4376218" y="1295399"/>
                </a:lnTo>
                <a:lnTo>
                  <a:pt x="4338135" y="1320799"/>
                </a:lnTo>
                <a:lnTo>
                  <a:pt x="4298978" y="1358899"/>
                </a:lnTo>
                <a:lnTo>
                  <a:pt x="4258722" y="1384299"/>
                </a:lnTo>
                <a:lnTo>
                  <a:pt x="4217338" y="1409699"/>
                </a:lnTo>
                <a:lnTo>
                  <a:pt x="4174801" y="1435099"/>
                </a:lnTo>
                <a:lnTo>
                  <a:pt x="4131083" y="1460499"/>
                </a:lnTo>
                <a:lnTo>
                  <a:pt x="4086159" y="1473199"/>
                </a:lnTo>
                <a:lnTo>
                  <a:pt x="3992584" y="1498599"/>
                </a:lnTo>
                <a:lnTo>
                  <a:pt x="4525493" y="1498599"/>
                </a:lnTo>
                <a:lnTo>
                  <a:pt x="4567874" y="1473199"/>
                </a:lnTo>
                <a:lnTo>
                  <a:pt x="4609611" y="1435099"/>
                </a:lnTo>
                <a:lnTo>
                  <a:pt x="4650632" y="1409699"/>
                </a:lnTo>
                <a:lnTo>
                  <a:pt x="4690864" y="1371599"/>
                </a:lnTo>
                <a:lnTo>
                  <a:pt x="4730235" y="1333499"/>
                </a:lnTo>
                <a:lnTo>
                  <a:pt x="4759047" y="1295399"/>
                </a:lnTo>
                <a:lnTo>
                  <a:pt x="4772973" y="1257299"/>
                </a:lnTo>
                <a:lnTo>
                  <a:pt x="4773815" y="1206499"/>
                </a:lnTo>
                <a:lnTo>
                  <a:pt x="4763374" y="1168399"/>
                </a:lnTo>
                <a:lnTo>
                  <a:pt x="4743452" y="1142999"/>
                </a:lnTo>
                <a:lnTo>
                  <a:pt x="4715852" y="1117599"/>
                </a:lnTo>
                <a:lnTo>
                  <a:pt x="4682377" y="1092199"/>
                </a:lnTo>
                <a:lnTo>
                  <a:pt x="4644827" y="1079499"/>
                </a:lnTo>
                <a:close/>
              </a:path>
              <a:path w="5739130" h="2380615">
                <a:moveTo>
                  <a:pt x="2109240" y="634999"/>
                </a:moveTo>
                <a:lnTo>
                  <a:pt x="1692444" y="634999"/>
                </a:lnTo>
                <a:lnTo>
                  <a:pt x="1709745" y="647699"/>
                </a:lnTo>
                <a:lnTo>
                  <a:pt x="1728945" y="647699"/>
                </a:lnTo>
                <a:lnTo>
                  <a:pt x="1778057" y="673099"/>
                </a:lnTo>
                <a:lnTo>
                  <a:pt x="1813361" y="698499"/>
                </a:lnTo>
                <a:lnTo>
                  <a:pt x="1837048" y="736599"/>
                </a:lnTo>
                <a:lnTo>
                  <a:pt x="1858334" y="787399"/>
                </a:lnTo>
                <a:lnTo>
                  <a:pt x="1860316" y="825499"/>
                </a:lnTo>
                <a:lnTo>
                  <a:pt x="1859445" y="863599"/>
                </a:lnTo>
                <a:lnTo>
                  <a:pt x="1857911" y="914399"/>
                </a:lnTo>
                <a:lnTo>
                  <a:pt x="1857907" y="952499"/>
                </a:lnTo>
                <a:lnTo>
                  <a:pt x="1861622" y="1003299"/>
                </a:lnTo>
                <a:lnTo>
                  <a:pt x="1870401" y="1054099"/>
                </a:lnTo>
                <a:lnTo>
                  <a:pt x="1879496" y="1104899"/>
                </a:lnTo>
                <a:lnTo>
                  <a:pt x="1889354" y="1142999"/>
                </a:lnTo>
                <a:lnTo>
                  <a:pt x="1900416" y="1193799"/>
                </a:lnTo>
                <a:lnTo>
                  <a:pt x="1913129" y="1231899"/>
                </a:lnTo>
                <a:lnTo>
                  <a:pt x="1927935" y="1269999"/>
                </a:lnTo>
                <a:lnTo>
                  <a:pt x="1945279" y="1308099"/>
                </a:lnTo>
                <a:lnTo>
                  <a:pt x="1965605" y="1346199"/>
                </a:lnTo>
                <a:lnTo>
                  <a:pt x="2016982" y="1396999"/>
                </a:lnTo>
                <a:lnTo>
                  <a:pt x="2048920" y="1422399"/>
                </a:lnTo>
                <a:lnTo>
                  <a:pt x="2085617" y="1447799"/>
                </a:lnTo>
                <a:lnTo>
                  <a:pt x="2127517" y="1460499"/>
                </a:lnTo>
                <a:lnTo>
                  <a:pt x="2175064" y="1473199"/>
                </a:lnTo>
                <a:lnTo>
                  <a:pt x="2228703" y="1485899"/>
                </a:lnTo>
                <a:lnTo>
                  <a:pt x="2319340" y="1460499"/>
                </a:lnTo>
                <a:lnTo>
                  <a:pt x="2362642" y="1447799"/>
                </a:lnTo>
                <a:lnTo>
                  <a:pt x="2404713" y="1422399"/>
                </a:lnTo>
                <a:lnTo>
                  <a:pt x="2445641" y="1396999"/>
                </a:lnTo>
                <a:lnTo>
                  <a:pt x="2485509" y="1371599"/>
                </a:lnTo>
                <a:lnTo>
                  <a:pt x="2524404" y="1346199"/>
                </a:lnTo>
                <a:lnTo>
                  <a:pt x="2562413" y="1308099"/>
                </a:lnTo>
                <a:lnTo>
                  <a:pt x="2599619" y="1282699"/>
                </a:lnTo>
                <a:lnTo>
                  <a:pt x="2636095" y="1257299"/>
                </a:lnTo>
                <a:lnTo>
                  <a:pt x="2673394" y="1231899"/>
                </a:lnTo>
                <a:lnTo>
                  <a:pt x="2711431" y="1193799"/>
                </a:lnTo>
                <a:lnTo>
                  <a:pt x="2789392" y="1142999"/>
                </a:lnTo>
                <a:lnTo>
                  <a:pt x="2829150" y="1117599"/>
                </a:lnTo>
                <a:lnTo>
                  <a:pt x="2195990" y="1117599"/>
                </a:lnTo>
                <a:lnTo>
                  <a:pt x="2163020" y="1092199"/>
                </a:lnTo>
                <a:lnTo>
                  <a:pt x="2133855" y="1054099"/>
                </a:lnTo>
                <a:lnTo>
                  <a:pt x="2124193" y="1015999"/>
                </a:lnTo>
                <a:lnTo>
                  <a:pt x="2118381" y="965199"/>
                </a:lnTo>
                <a:lnTo>
                  <a:pt x="2115435" y="914399"/>
                </a:lnTo>
                <a:lnTo>
                  <a:pt x="2114369" y="850899"/>
                </a:lnTo>
                <a:lnTo>
                  <a:pt x="2114202" y="787399"/>
                </a:lnTo>
                <a:lnTo>
                  <a:pt x="2113947" y="736599"/>
                </a:lnTo>
                <a:lnTo>
                  <a:pt x="2112621" y="673099"/>
                </a:lnTo>
                <a:lnTo>
                  <a:pt x="2109240" y="634999"/>
                </a:lnTo>
                <a:close/>
              </a:path>
              <a:path w="5739130" h="2380615">
                <a:moveTo>
                  <a:pt x="3117056" y="685799"/>
                </a:moveTo>
                <a:lnTo>
                  <a:pt x="3004996" y="685799"/>
                </a:lnTo>
                <a:lnTo>
                  <a:pt x="2955187" y="711199"/>
                </a:lnTo>
                <a:lnTo>
                  <a:pt x="2908327" y="736599"/>
                </a:lnTo>
                <a:lnTo>
                  <a:pt x="2863460" y="761999"/>
                </a:lnTo>
                <a:lnTo>
                  <a:pt x="2819626" y="787399"/>
                </a:lnTo>
                <a:lnTo>
                  <a:pt x="2775870" y="825499"/>
                </a:lnTo>
                <a:lnTo>
                  <a:pt x="2695818" y="876299"/>
                </a:lnTo>
                <a:lnTo>
                  <a:pt x="2655858" y="914399"/>
                </a:lnTo>
                <a:lnTo>
                  <a:pt x="2576200" y="965199"/>
                </a:lnTo>
                <a:lnTo>
                  <a:pt x="2548516" y="977899"/>
                </a:lnTo>
                <a:lnTo>
                  <a:pt x="2511401" y="1003299"/>
                </a:lnTo>
                <a:lnTo>
                  <a:pt x="2467085" y="1028699"/>
                </a:lnTo>
                <a:lnTo>
                  <a:pt x="2417796" y="1066799"/>
                </a:lnTo>
                <a:lnTo>
                  <a:pt x="2365763" y="1079499"/>
                </a:lnTo>
                <a:lnTo>
                  <a:pt x="2313214" y="1104899"/>
                </a:lnTo>
                <a:lnTo>
                  <a:pt x="2262377" y="1117599"/>
                </a:lnTo>
                <a:lnTo>
                  <a:pt x="2829150" y="1117599"/>
                </a:lnTo>
                <a:lnTo>
                  <a:pt x="2909804" y="1066799"/>
                </a:lnTo>
                <a:lnTo>
                  <a:pt x="2959826" y="1041399"/>
                </a:lnTo>
                <a:lnTo>
                  <a:pt x="3002241" y="1028699"/>
                </a:lnTo>
                <a:lnTo>
                  <a:pt x="3432411" y="1028699"/>
                </a:lnTo>
                <a:lnTo>
                  <a:pt x="3411695" y="977899"/>
                </a:lnTo>
                <a:lnTo>
                  <a:pt x="3388847" y="927099"/>
                </a:lnTo>
                <a:lnTo>
                  <a:pt x="3365587" y="876299"/>
                </a:lnTo>
                <a:lnTo>
                  <a:pt x="3341032" y="838199"/>
                </a:lnTo>
                <a:lnTo>
                  <a:pt x="3314299" y="800099"/>
                </a:lnTo>
                <a:lnTo>
                  <a:pt x="3284505" y="774699"/>
                </a:lnTo>
                <a:lnTo>
                  <a:pt x="3250766" y="736599"/>
                </a:lnTo>
                <a:lnTo>
                  <a:pt x="3212201" y="723899"/>
                </a:lnTo>
                <a:lnTo>
                  <a:pt x="3167925" y="698499"/>
                </a:lnTo>
                <a:lnTo>
                  <a:pt x="3117056" y="685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600" y="1083712"/>
            <a:ext cx="6774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220" dirty="0">
                <a:solidFill>
                  <a:srgbClr val="000000"/>
                </a:solidFill>
              </a:rPr>
              <a:t>MAIN</a:t>
            </a:r>
            <a:r>
              <a:rPr sz="6000" spc="-300" dirty="0">
                <a:solidFill>
                  <a:srgbClr val="000000"/>
                </a:solidFill>
              </a:rPr>
              <a:t> </a:t>
            </a:r>
            <a:r>
              <a:rPr sz="6000" spc="-155" dirty="0">
                <a:solidFill>
                  <a:srgbClr val="000000"/>
                </a:solidFill>
              </a:rPr>
              <a:t>OBJECTIVES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2019300" y="2888800"/>
            <a:ext cx="956627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Roboto"/>
                <a:cs typeface="Roboto"/>
              </a:rPr>
              <a:t>Analyse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direct</a:t>
            </a:r>
            <a:r>
              <a:rPr sz="2000" spc="-40" dirty="0">
                <a:latin typeface="Roboto"/>
                <a:cs typeface="Roboto"/>
              </a:rPr>
              <a:t> risks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posed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by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offline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world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minimise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impact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55" dirty="0">
                <a:latin typeface="Roboto"/>
                <a:cs typeface="Roboto"/>
              </a:rPr>
              <a:t>by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latin typeface="Roboto"/>
                <a:cs typeface="Roboto"/>
              </a:rPr>
              <a:t>Predicting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which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kind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crimes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D&amp;FN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will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lead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to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latin typeface="Roboto"/>
                <a:cs typeface="Roboto"/>
              </a:rPr>
              <a:t>Predicting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victims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0" dirty="0">
                <a:latin typeface="Roboto"/>
                <a:cs typeface="Roboto"/>
              </a:rPr>
              <a:t> targets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those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35" dirty="0">
                <a:latin typeface="Roboto"/>
                <a:cs typeface="Roboto"/>
              </a:rPr>
              <a:t>Predicting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authors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of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those</a:t>
            </a:r>
            <a:r>
              <a:rPr sz="2000" spc="-5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crimes</a:t>
            </a:r>
            <a:endParaRPr sz="2000">
              <a:latin typeface="Roboto"/>
              <a:cs typeface="Roboto"/>
            </a:endParaRPr>
          </a:p>
          <a:p>
            <a:pPr marL="6350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634365" algn="l"/>
                <a:tab pos="635000" algn="l"/>
              </a:tabLst>
            </a:pPr>
            <a:r>
              <a:rPr sz="2000" spc="-25" dirty="0">
                <a:latin typeface="Roboto"/>
                <a:cs typeface="Roboto"/>
              </a:rPr>
              <a:t>What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are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environment</a:t>
            </a:r>
            <a:r>
              <a:rPr sz="2000" spc="-35" dirty="0">
                <a:latin typeface="Roboto"/>
                <a:cs typeface="Roboto"/>
              </a:rPr>
              <a:t> and context</a:t>
            </a:r>
            <a:r>
              <a:rPr sz="2000" spc="-4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where </a:t>
            </a:r>
            <a:r>
              <a:rPr sz="2000" spc="-30" dirty="0">
                <a:latin typeface="Roboto"/>
                <a:cs typeface="Roboto"/>
              </a:rPr>
              <a:t>the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criminal event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will</a:t>
            </a:r>
            <a:r>
              <a:rPr sz="2000" spc="-3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occur</a:t>
            </a:r>
            <a:endParaRPr sz="2000">
              <a:latin typeface="Roboto"/>
              <a:cs typeface="Roboto"/>
            </a:endParaRPr>
          </a:p>
          <a:p>
            <a:pPr marL="12700" marR="1141095">
              <a:lnSpc>
                <a:spcPct val="116700"/>
              </a:lnSpc>
              <a:spcBef>
                <a:spcPts val="1995"/>
              </a:spcBef>
            </a:pPr>
            <a:r>
              <a:rPr sz="2000" spc="-40" dirty="0">
                <a:latin typeface="Roboto"/>
                <a:cs typeface="Roboto"/>
              </a:rPr>
              <a:t>Design </a:t>
            </a:r>
            <a:r>
              <a:rPr sz="2000" spc="-45" dirty="0">
                <a:latin typeface="Roboto"/>
                <a:cs typeface="Roboto"/>
              </a:rPr>
              <a:t>training </a:t>
            </a:r>
            <a:r>
              <a:rPr sz="2000" spc="-35" dirty="0">
                <a:latin typeface="Roboto"/>
                <a:cs typeface="Roboto"/>
              </a:rPr>
              <a:t>and </a:t>
            </a:r>
            <a:r>
              <a:rPr sz="2000" spc="-30" dirty="0">
                <a:latin typeface="Roboto"/>
                <a:cs typeface="Roboto"/>
              </a:rPr>
              <a:t>education </a:t>
            </a:r>
            <a:r>
              <a:rPr sz="2000" spc="-35" dirty="0">
                <a:latin typeface="Roboto"/>
                <a:cs typeface="Roboto"/>
              </a:rPr>
              <a:t>material </a:t>
            </a:r>
            <a:r>
              <a:rPr sz="2000" spc="-15" dirty="0">
                <a:latin typeface="Roboto"/>
                <a:cs typeface="Roboto"/>
              </a:rPr>
              <a:t>for </a:t>
            </a:r>
            <a:r>
              <a:rPr sz="2000" spc="-35" dirty="0">
                <a:latin typeface="Roboto"/>
                <a:cs typeface="Roboto"/>
              </a:rPr>
              <a:t>European </a:t>
            </a:r>
            <a:r>
              <a:rPr sz="2000" spc="-30" dirty="0">
                <a:latin typeface="Roboto"/>
                <a:cs typeface="Roboto"/>
              </a:rPr>
              <a:t>Police </a:t>
            </a:r>
            <a:r>
              <a:rPr sz="2000" spc="-35" dirty="0">
                <a:latin typeface="Roboto"/>
                <a:cs typeface="Roboto"/>
              </a:rPr>
              <a:t>Authorities, </a:t>
            </a:r>
            <a:r>
              <a:rPr sz="2000" spc="-40" dirty="0">
                <a:latin typeface="Roboto"/>
                <a:cs typeface="Roboto"/>
              </a:rPr>
              <a:t>other </a:t>
            </a:r>
            <a:r>
              <a:rPr sz="2000" spc="-484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professionals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stakeholders,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and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EU</a:t>
            </a:r>
            <a:r>
              <a:rPr sz="2000" spc="-45" dirty="0">
                <a:latin typeface="Roboto"/>
                <a:cs typeface="Roboto"/>
              </a:rPr>
              <a:t> </a:t>
            </a:r>
            <a:r>
              <a:rPr sz="2000" spc="-40" dirty="0">
                <a:latin typeface="Roboto"/>
                <a:cs typeface="Roboto"/>
              </a:rPr>
              <a:t>citizens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74557" y="1544721"/>
            <a:ext cx="1231900" cy="99695"/>
          </a:xfrm>
          <a:custGeom>
            <a:avLst/>
            <a:gdLst/>
            <a:ahLst/>
            <a:cxnLst/>
            <a:rect l="l" t="t" r="r" b="b"/>
            <a:pathLst>
              <a:path w="1231900" h="99694">
                <a:moveTo>
                  <a:pt x="41503" y="3428"/>
                </a:moveTo>
                <a:lnTo>
                  <a:pt x="1320" y="3428"/>
                </a:lnTo>
                <a:lnTo>
                  <a:pt x="0" y="4749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7259"/>
                </a:lnTo>
                <a:lnTo>
                  <a:pt x="58526" y="67259"/>
                </a:lnTo>
                <a:lnTo>
                  <a:pt x="55372" y="62636"/>
                </a:lnTo>
                <a:lnTo>
                  <a:pt x="71157" y="48590"/>
                </a:lnTo>
                <a:lnTo>
                  <a:pt x="71919" y="43472"/>
                </a:lnTo>
                <a:lnTo>
                  <a:pt x="30530" y="43472"/>
                </a:lnTo>
                <a:lnTo>
                  <a:pt x="30530" y="25628"/>
                </a:lnTo>
                <a:lnTo>
                  <a:pt x="72352" y="25628"/>
                </a:lnTo>
                <a:lnTo>
                  <a:pt x="64223" y="11081"/>
                </a:lnTo>
                <a:lnTo>
                  <a:pt x="41503" y="3428"/>
                </a:lnTo>
                <a:close/>
              </a:path>
              <a:path w="1231900" h="99694">
                <a:moveTo>
                  <a:pt x="58526" y="67259"/>
                </a:moveTo>
                <a:lnTo>
                  <a:pt x="30530" y="67259"/>
                </a:lnTo>
                <a:lnTo>
                  <a:pt x="44411" y="95148"/>
                </a:lnTo>
                <a:lnTo>
                  <a:pt x="45593" y="95948"/>
                </a:lnTo>
                <a:lnTo>
                  <a:pt x="75463" y="95948"/>
                </a:lnTo>
                <a:lnTo>
                  <a:pt x="76657" y="93827"/>
                </a:lnTo>
                <a:lnTo>
                  <a:pt x="58526" y="67259"/>
                </a:lnTo>
                <a:close/>
              </a:path>
              <a:path w="1231900" h="99694">
                <a:moveTo>
                  <a:pt x="72352" y="25628"/>
                </a:moveTo>
                <a:lnTo>
                  <a:pt x="34493" y="25628"/>
                </a:lnTo>
                <a:lnTo>
                  <a:pt x="41645" y="28345"/>
                </a:lnTo>
                <a:lnTo>
                  <a:pt x="43956" y="34455"/>
                </a:lnTo>
                <a:lnTo>
                  <a:pt x="41535" y="40612"/>
                </a:lnTo>
                <a:lnTo>
                  <a:pt x="34493" y="43472"/>
                </a:lnTo>
                <a:lnTo>
                  <a:pt x="71919" y="43472"/>
                </a:lnTo>
                <a:lnTo>
                  <a:pt x="74107" y="28770"/>
                </a:lnTo>
                <a:lnTo>
                  <a:pt x="72352" y="25628"/>
                </a:lnTo>
                <a:close/>
              </a:path>
              <a:path w="1231900" h="99694">
                <a:moveTo>
                  <a:pt x="128460" y="3428"/>
                </a:moveTo>
                <a:lnTo>
                  <a:pt x="100571" y="3428"/>
                </a:lnTo>
                <a:lnTo>
                  <a:pt x="99250" y="4749"/>
                </a:lnTo>
                <a:lnTo>
                  <a:pt x="99250" y="94627"/>
                </a:lnTo>
                <a:lnTo>
                  <a:pt x="100571" y="95948"/>
                </a:lnTo>
                <a:lnTo>
                  <a:pt x="128460" y="95948"/>
                </a:lnTo>
                <a:lnTo>
                  <a:pt x="129781" y="94627"/>
                </a:lnTo>
                <a:lnTo>
                  <a:pt x="129781" y="4749"/>
                </a:lnTo>
                <a:lnTo>
                  <a:pt x="128460" y="3428"/>
                </a:lnTo>
                <a:close/>
              </a:path>
              <a:path w="1231900" h="99694">
                <a:moveTo>
                  <a:pt x="168630" y="63563"/>
                </a:moveTo>
                <a:lnTo>
                  <a:pt x="166789" y="63563"/>
                </a:lnTo>
                <a:lnTo>
                  <a:pt x="165862" y="64096"/>
                </a:lnTo>
                <a:lnTo>
                  <a:pt x="165061" y="65277"/>
                </a:lnTo>
                <a:lnTo>
                  <a:pt x="154355" y="82194"/>
                </a:lnTo>
                <a:lnTo>
                  <a:pt x="154622" y="83921"/>
                </a:lnTo>
                <a:lnTo>
                  <a:pt x="195059" y="99377"/>
                </a:lnTo>
                <a:lnTo>
                  <a:pt x="208666" y="97186"/>
                </a:lnTo>
                <a:lnTo>
                  <a:pt x="220041" y="90870"/>
                </a:lnTo>
                <a:lnTo>
                  <a:pt x="227847" y="80812"/>
                </a:lnTo>
                <a:lnTo>
                  <a:pt x="229519" y="73075"/>
                </a:lnTo>
                <a:lnTo>
                  <a:pt x="186601" y="73075"/>
                </a:lnTo>
                <a:lnTo>
                  <a:pt x="178549" y="70700"/>
                </a:lnTo>
                <a:lnTo>
                  <a:pt x="170218" y="64490"/>
                </a:lnTo>
                <a:lnTo>
                  <a:pt x="169430" y="63830"/>
                </a:lnTo>
                <a:lnTo>
                  <a:pt x="168630" y="63563"/>
                </a:lnTo>
                <a:close/>
              </a:path>
              <a:path w="1231900" h="99694">
                <a:moveTo>
                  <a:pt x="194398" y="0"/>
                </a:moveTo>
                <a:lnTo>
                  <a:pt x="180718" y="2190"/>
                </a:lnTo>
                <a:lnTo>
                  <a:pt x="169305" y="8507"/>
                </a:lnTo>
                <a:lnTo>
                  <a:pt x="161485" y="18564"/>
                </a:lnTo>
                <a:lnTo>
                  <a:pt x="158584" y="31978"/>
                </a:lnTo>
                <a:lnTo>
                  <a:pt x="160739" y="41236"/>
                </a:lnTo>
                <a:lnTo>
                  <a:pt x="166598" y="48661"/>
                </a:lnTo>
                <a:lnTo>
                  <a:pt x="175258" y="54651"/>
                </a:lnTo>
                <a:lnTo>
                  <a:pt x="185813" y="59601"/>
                </a:lnTo>
                <a:lnTo>
                  <a:pt x="189115" y="61048"/>
                </a:lnTo>
                <a:lnTo>
                  <a:pt x="192290" y="62509"/>
                </a:lnTo>
                <a:lnTo>
                  <a:pt x="194805" y="63957"/>
                </a:lnTo>
                <a:lnTo>
                  <a:pt x="202857" y="68452"/>
                </a:lnTo>
                <a:lnTo>
                  <a:pt x="199961" y="73075"/>
                </a:lnTo>
                <a:lnTo>
                  <a:pt x="229519" y="73075"/>
                </a:lnTo>
                <a:lnTo>
                  <a:pt x="230746" y="67398"/>
                </a:lnTo>
                <a:lnTo>
                  <a:pt x="228611" y="58141"/>
                </a:lnTo>
                <a:lnTo>
                  <a:pt x="222786" y="50715"/>
                </a:lnTo>
                <a:lnTo>
                  <a:pt x="214137" y="44726"/>
                </a:lnTo>
                <a:lnTo>
                  <a:pt x="197180" y="36868"/>
                </a:lnTo>
                <a:lnTo>
                  <a:pt x="194665" y="35420"/>
                </a:lnTo>
                <a:lnTo>
                  <a:pt x="186207" y="30657"/>
                </a:lnTo>
                <a:lnTo>
                  <a:pt x="188595" y="24968"/>
                </a:lnTo>
                <a:lnTo>
                  <a:pt x="224016" y="24968"/>
                </a:lnTo>
                <a:lnTo>
                  <a:pt x="230225" y="15189"/>
                </a:lnTo>
                <a:lnTo>
                  <a:pt x="203713" y="788"/>
                </a:lnTo>
                <a:lnTo>
                  <a:pt x="194398" y="0"/>
                </a:lnTo>
                <a:close/>
              </a:path>
              <a:path w="1231900" h="99694">
                <a:moveTo>
                  <a:pt x="224016" y="24968"/>
                </a:moveTo>
                <a:lnTo>
                  <a:pt x="200748" y="24968"/>
                </a:lnTo>
                <a:lnTo>
                  <a:pt x="207225" y="27089"/>
                </a:lnTo>
                <a:lnTo>
                  <a:pt x="214223" y="32638"/>
                </a:lnTo>
                <a:lnTo>
                  <a:pt x="215023" y="33299"/>
                </a:lnTo>
                <a:lnTo>
                  <a:pt x="215950" y="33693"/>
                </a:lnTo>
                <a:lnTo>
                  <a:pt x="217932" y="33693"/>
                </a:lnTo>
                <a:lnTo>
                  <a:pt x="218859" y="33032"/>
                </a:lnTo>
                <a:lnTo>
                  <a:pt x="219646" y="31851"/>
                </a:lnTo>
                <a:lnTo>
                  <a:pt x="224016" y="24968"/>
                </a:lnTo>
                <a:close/>
              </a:path>
              <a:path w="1231900" h="99694">
                <a:moveTo>
                  <a:pt x="284010" y="3428"/>
                </a:moveTo>
                <a:lnTo>
                  <a:pt x="256120" y="3428"/>
                </a:lnTo>
                <a:lnTo>
                  <a:pt x="254800" y="4749"/>
                </a:lnTo>
                <a:lnTo>
                  <a:pt x="254800" y="94627"/>
                </a:lnTo>
                <a:lnTo>
                  <a:pt x="256120" y="95948"/>
                </a:lnTo>
                <a:lnTo>
                  <a:pt x="284010" y="95948"/>
                </a:lnTo>
                <a:lnTo>
                  <a:pt x="285330" y="94627"/>
                </a:lnTo>
                <a:lnTo>
                  <a:pt x="285330" y="76123"/>
                </a:lnTo>
                <a:lnTo>
                  <a:pt x="290487" y="68719"/>
                </a:lnTo>
                <a:lnTo>
                  <a:pt x="321278" y="68719"/>
                </a:lnTo>
                <a:lnTo>
                  <a:pt x="307670" y="44272"/>
                </a:lnTo>
                <a:lnTo>
                  <a:pt x="315682" y="32905"/>
                </a:lnTo>
                <a:lnTo>
                  <a:pt x="285330" y="32905"/>
                </a:lnTo>
                <a:lnTo>
                  <a:pt x="285330" y="4749"/>
                </a:lnTo>
                <a:lnTo>
                  <a:pt x="284010" y="3428"/>
                </a:lnTo>
                <a:close/>
              </a:path>
              <a:path w="1231900" h="99694">
                <a:moveTo>
                  <a:pt x="321278" y="68719"/>
                </a:moveTo>
                <a:lnTo>
                  <a:pt x="290487" y="68719"/>
                </a:lnTo>
                <a:lnTo>
                  <a:pt x="301320" y="95148"/>
                </a:lnTo>
                <a:lnTo>
                  <a:pt x="302641" y="95948"/>
                </a:lnTo>
                <a:lnTo>
                  <a:pt x="333959" y="95948"/>
                </a:lnTo>
                <a:lnTo>
                  <a:pt x="335153" y="93967"/>
                </a:lnTo>
                <a:lnTo>
                  <a:pt x="333565" y="90792"/>
                </a:lnTo>
                <a:lnTo>
                  <a:pt x="321278" y="68719"/>
                </a:lnTo>
                <a:close/>
              </a:path>
              <a:path w="1231900" h="99694">
                <a:moveTo>
                  <a:pt x="333832" y="3428"/>
                </a:moveTo>
                <a:lnTo>
                  <a:pt x="303568" y="3428"/>
                </a:lnTo>
                <a:lnTo>
                  <a:pt x="302374" y="4089"/>
                </a:lnTo>
                <a:lnTo>
                  <a:pt x="301713" y="5143"/>
                </a:lnTo>
                <a:lnTo>
                  <a:pt x="285330" y="32905"/>
                </a:lnTo>
                <a:lnTo>
                  <a:pt x="315682" y="32905"/>
                </a:lnTo>
                <a:lnTo>
                  <a:pt x="332638" y="8851"/>
                </a:lnTo>
                <a:lnTo>
                  <a:pt x="334886" y="5549"/>
                </a:lnTo>
                <a:lnTo>
                  <a:pt x="333832" y="3428"/>
                </a:lnTo>
                <a:close/>
              </a:path>
              <a:path w="1231900" h="99694">
                <a:moveTo>
                  <a:pt x="434797" y="3428"/>
                </a:moveTo>
                <a:lnTo>
                  <a:pt x="406514" y="3428"/>
                </a:lnTo>
                <a:lnTo>
                  <a:pt x="405193" y="4749"/>
                </a:lnTo>
                <a:lnTo>
                  <a:pt x="405193" y="94627"/>
                </a:lnTo>
                <a:lnTo>
                  <a:pt x="406514" y="95948"/>
                </a:lnTo>
                <a:lnTo>
                  <a:pt x="434403" y="95948"/>
                </a:lnTo>
                <a:lnTo>
                  <a:pt x="435724" y="94627"/>
                </a:lnTo>
                <a:lnTo>
                  <a:pt x="435724" y="62115"/>
                </a:lnTo>
                <a:lnTo>
                  <a:pt x="510654" y="62115"/>
                </a:lnTo>
                <a:lnTo>
                  <a:pt x="510654" y="52463"/>
                </a:lnTo>
                <a:lnTo>
                  <a:pt x="457923" y="52463"/>
                </a:lnTo>
                <a:lnTo>
                  <a:pt x="436118" y="4229"/>
                </a:lnTo>
                <a:lnTo>
                  <a:pt x="434797" y="3428"/>
                </a:lnTo>
                <a:close/>
              </a:path>
              <a:path w="1231900" h="99694">
                <a:moveTo>
                  <a:pt x="480136" y="62115"/>
                </a:moveTo>
                <a:lnTo>
                  <a:pt x="435724" y="62115"/>
                </a:lnTo>
                <a:lnTo>
                  <a:pt x="449198" y="93827"/>
                </a:lnTo>
                <a:lnTo>
                  <a:pt x="449732" y="95148"/>
                </a:lnTo>
                <a:lnTo>
                  <a:pt x="451053" y="95948"/>
                </a:lnTo>
                <a:lnTo>
                  <a:pt x="464807" y="95948"/>
                </a:lnTo>
                <a:lnTo>
                  <a:pt x="466128" y="95148"/>
                </a:lnTo>
                <a:lnTo>
                  <a:pt x="466648" y="93827"/>
                </a:lnTo>
                <a:lnTo>
                  <a:pt x="480136" y="62115"/>
                </a:lnTo>
                <a:close/>
              </a:path>
              <a:path w="1231900" h="99694">
                <a:moveTo>
                  <a:pt x="510654" y="62115"/>
                </a:moveTo>
                <a:lnTo>
                  <a:pt x="480136" y="62115"/>
                </a:lnTo>
                <a:lnTo>
                  <a:pt x="480136" y="94627"/>
                </a:lnTo>
                <a:lnTo>
                  <a:pt x="481456" y="95948"/>
                </a:lnTo>
                <a:lnTo>
                  <a:pt x="509333" y="95948"/>
                </a:lnTo>
                <a:lnTo>
                  <a:pt x="510654" y="94627"/>
                </a:lnTo>
                <a:lnTo>
                  <a:pt x="510654" y="62115"/>
                </a:lnTo>
                <a:close/>
              </a:path>
              <a:path w="1231900" h="99694">
                <a:moveTo>
                  <a:pt x="509333" y="3428"/>
                </a:moveTo>
                <a:lnTo>
                  <a:pt x="481050" y="3428"/>
                </a:lnTo>
                <a:lnTo>
                  <a:pt x="479729" y="4229"/>
                </a:lnTo>
                <a:lnTo>
                  <a:pt x="457923" y="52463"/>
                </a:lnTo>
                <a:lnTo>
                  <a:pt x="510654" y="52463"/>
                </a:lnTo>
                <a:lnTo>
                  <a:pt x="510654" y="4749"/>
                </a:lnTo>
                <a:lnTo>
                  <a:pt x="509333" y="3428"/>
                </a:lnTo>
                <a:close/>
              </a:path>
              <a:path w="1231900" h="99694">
                <a:moveTo>
                  <a:pt x="566293" y="3428"/>
                </a:moveTo>
                <a:lnTo>
                  <a:pt x="538416" y="3428"/>
                </a:lnTo>
                <a:lnTo>
                  <a:pt x="537095" y="4749"/>
                </a:lnTo>
                <a:lnTo>
                  <a:pt x="537095" y="94627"/>
                </a:lnTo>
                <a:lnTo>
                  <a:pt x="538416" y="95948"/>
                </a:lnTo>
                <a:lnTo>
                  <a:pt x="566293" y="95948"/>
                </a:lnTo>
                <a:lnTo>
                  <a:pt x="567613" y="94627"/>
                </a:lnTo>
                <a:lnTo>
                  <a:pt x="567613" y="4749"/>
                </a:lnTo>
                <a:lnTo>
                  <a:pt x="566293" y="3428"/>
                </a:lnTo>
                <a:close/>
              </a:path>
              <a:path w="1231900" h="99694">
                <a:moveTo>
                  <a:pt x="639114" y="28409"/>
                </a:moveTo>
                <a:lnTo>
                  <a:pt x="608584" y="28409"/>
                </a:lnTo>
                <a:lnTo>
                  <a:pt x="608584" y="94627"/>
                </a:lnTo>
                <a:lnTo>
                  <a:pt x="609904" y="95948"/>
                </a:lnTo>
                <a:lnTo>
                  <a:pt x="637794" y="95948"/>
                </a:lnTo>
                <a:lnTo>
                  <a:pt x="639114" y="94627"/>
                </a:lnTo>
                <a:lnTo>
                  <a:pt x="639114" y="28409"/>
                </a:lnTo>
                <a:close/>
              </a:path>
              <a:path w="1231900" h="99694">
                <a:moveTo>
                  <a:pt x="657618" y="3428"/>
                </a:moveTo>
                <a:lnTo>
                  <a:pt x="590092" y="3428"/>
                </a:lnTo>
                <a:lnTo>
                  <a:pt x="588759" y="4749"/>
                </a:lnTo>
                <a:lnTo>
                  <a:pt x="588759" y="27089"/>
                </a:lnTo>
                <a:lnTo>
                  <a:pt x="590092" y="28409"/>
                </a:lnTo>
                <a:lnTo>
                  <a:pt x="657618" y="28409"/>
                </a:lnTo>
                <a:lnTo>
                  <a:pt x="658939" y="27089"/>
                </a:lnTo>
                <a:lnTo>
                  <a:pt x="658939" y="4749"/>
                </a:lnTo>
                <a:lnTo>
                  <a:pt x="657618" y="3428"/>
                </a:lnTo>
                <a:close/>
              </a:path>
              <a:path w="1231900" h="99694">
                <a:moveTo>
                  <a:pt x="709295" y="3428"/>
                </a:moveTo>
                <a:lnTo>
                  <a:pt x="681405" y="3428"/>
                </a:lnTo>
                <a:lnTo>
                  <a:pt x="680085" y="4749"/>
                </a:lnTo>
                <a:lnTo>
                  <a:pt x="680085" y="94627"/>
                </a:lnTo>
                <a:lnTo>
                  <a:pt x="681405" y="95948"/>
                </a:lnTo>
                <a:lnTo>
                  <a:pt x="709295" y="95948"/>
                </a:lnTo>
                <a:lnTo>
                  <a:pt x="710615" y="94627"/>
                </a:lnTo>
                <a:lnTo>
                  <a:pt x="710615" y="4749"/>
                </a:lnTo>
                <a:lnTo>
                  <a:pt x="709295" y="3428"/>
                </a:lnTo>
                <a:close/>
              </a:path>
              <a:path w="1231900" h="99694">
                <a:moveTo>
                  <a:pt x="782904" y="0"/>
                </a:moveTo>
                <a:lnTo>
                  <a:pt x="764159" y="4028"/>
                </a:lnTo>
                <a:lnTo>
                  <a:pt x="748823" y="14882"/>
                </a:lnTo>
                <a:lnTo>
                  <a:pt x="738470" y="30716"/>
                </a:lnTo>
                <a:lnTo>
                  <a:pt x="734669" y="49682"/>
                </a:lnTo>
                <a:lnTo>
                  <a:pt x="738470" y="68655"/>
                </a:lnTo>
                <a:lnTo>
                  <a:pt x="748823" y="84493"/>
                </a:lnTo>
                <a:lnTo>
                  <a:pt x="764159" y="95348"/>
                </a:lnTo>
                <a:lnTo>
                  <a:pt x="782904" y="99377"/>
                </a:lnTo>
                <a:lnTo>
                  <a:pt x="796811" y="97422"/>
                </a:lnTo>
                <a:lnTo>
                  <a:pt x="824407" y="76377"/>
                </a:lnTo>
                <a:lnTo>
                  <a:pt x="824407" y="72682"/>
                </a:lnTo>
                <a:lnTo>
                  <a:pt x="784885" y="72682"/>
                </a:lnTo>
                <a:lnTo>
                  <a:pt x="777953" y="70985"/>
                </a:lnTo>
                <a:lnTo>
                  <a:pt x="771853" y="66240"/>
                </a:lnTo>
                <a:lnTo>
                  <a:pt x="767513" y="58966"/>
                </a:lnTo>
                <a:lnTo>
                  <a:pt x="765860" y="49682"/>
                </a:lnTo>
                <a:lnTo>
                  <a:pt x="767513" y="40384"/>
                </a:lnTo>
                <a:lnTo>
                  <a:pt x="771853" y="33066"/>
                </a:lnTo>
                <a:lnTo>
                  <a:pt x="777953" y="28274"/>
                </a:lnTo>
                <a:lnTo>
                  <a:pt x="784885" y="26555"/>
                </a:lnTo>
                <a:lnTo>
                  <a:pt x="807111" y="26555"/>
                </a:lnTo>
                <a:lnTo>
                  <a:pt x="814628" y="16776"/>
                </a:lnTo>
                <a:lnTo>
                  <a:pt x="815682" y="15328"/>
                </a:lnTo>
                <a:lnTo>
                  <a:pt x="815682" y="13474"/>
                </a:lnTo>
                <a:lnTo>
                  <a:pt x="814362" y="12280"/>
                </a:lnTo>
                <a:lnTo>
                  <a:pt x="807421" y="6852"/>
                </a:lnTo>
                <a:lnTo>
                  <a:pt x="800071" y="3021"/>
                </a:lnTo>
                <a:lnTo>
                  <a:pt x="792002" y="749"/>
                </a:lnTo>
                <a:lnTo>
                  <a:pt x="782904" y="0"/>
                </a:lnTo>
                <a:close/>
              </a:path>
              <a:path w="1231900" h="99694">
                <a:moveTo>
                  <a:pt x="824407" y="59334"/>
                </a:moveTo>
                <a:lnTo>
                  <a:pt x="798893" y="59334"/>
                </a:lnTo>
                <a:lnTo>
                  <a:pt x="798893" y="65277"/>
                </a:lnTo>
                <a:lnTo>
                  <a:pt x="796251" y="72682"/>
                </a:lnTo>
                <a:lnTo>
                  <a:pt x="824407" y="72682"/>
                </a:lnTo>
                <a:lnTo>
                  <a:pt x="824407" y="59334"/>
                </a:lnTo>
                <a:close/>
              </a:path>
              <a:path w="1231900" h="99694">
                <a:moveTo>
                  <a:pt x="823087" y="39509"/>
                </a:moveTo>
                <a:lnTo>
                  <a:pt x="785812" y="39509"/>
                </a:lnTo>
                <a:lnTo>
                  <a:pt x="784491" y="40830"/>
                </a:lnTo>
                <a:lnTo>
                  <a:pt x="784491" y="59601"/>
                </a:lnTo>
                <a:lnTo>
                  <a:pt x="786079" y="60528"/>
                </a:lnTo>
                <a:lnTo>
                  <a:pt x="788327" y="60528"/>
                </a:lnTo>
                <a:lnTo>
                  <a:pt x="798893" y="59334"/>
                </a:lnTo>
                <a:lnTo>
                  <a:pt x="824407" y="59334"/>
                </a:lnTo>
                <a:lnTo>
                  <a:pt x="824407" y="40830"/>
                </a:lnTo>
                <a:lnTo>
                  <a:pt x="823087" y="39509"/>
                </a:lnTo>
                <a:close/>
              </a:path>
              <a:path w="1231900" h="99694">
                <a:moveTo>
                  <a:pt x="807111" y="26555"/>
                </a:moveTo>
                <a:lnTo>
                  <a:pt x="790575" y="26555"/>
                </a:lnTo>
                <a:lnTo>
                  <a:pt x="795058" y="29336"/>
                </a:lnTo>
                <a:lnTo>
                  <a:pt x="797966" y="31584"/>
                </a:lnTo>
                <a:lnTo>
                  <a:pt x="798893" y="32372"/>
                </a:lnTo>
                <a:lnTo>
                  <a:pt x="799820" y="32765"/>
                </a:lnTo>
                <a:lnTo>
                  <a:pt x="801801" y="32765"/>
                </a:lnTo>
                <a:lnTo>
                  <a:pt x="802855" y="32245"/>
                </a:lnTo>
                <a:lnTo>
                  <a:pt x="803656" y="31051"/>
                </a:lnTo>
                <a:lnTo>
                  <a:pt x="807111" y="26555"/>
                </a:lnTo>
                <a:close/>
              </a:path>
              <a:path w="1231900" h="99694">
                <a:moveTo>
                  <a:pt x="900658" y="3428"/>
                </a:moveTo>
                <a:lnTo>
                  <a:pt x="880833" y="3428"/>
                </a:lnTo>
                <a:lnTo>
                  <a:pt x="879513" y="4356"/>
                </a:lnTo>
                <a:lnTo>
                  <a:pt x="879119" y="5676"/>
                </a:lnTo>
                <a:lnTo>
                  <a:pt x="846074" y="91312"/>
                </a:lnTo>
                <a:lnTo>
                  <a:pt x="844880" y="94094"/>
                </a:lnTo>
                <a:lnTo>
                  <a:pt x="846213" y="95948"/>
                </a:lnTo>
                <a:lnTo>
                  <a:pt x="873823" y="95948"/>
                </a:lnTo>
                <a:lnTo>
                  <a:pt x="875157" y="94881"/>
                </a:lnTo>
                <a:lnTo>
                  <a:pt x="875550" y="93433"/>
                </a:lnTo>
                <a:lnTo>
                  <a:pt x="878979" y="81800"/>
                </a:lnTo>
                <a:lnTo>
                  <a:pt x="931747" y="81800"/>
                </a:lnTo>
                <a:lnTo>
                  <a:pt x="922108" y="56819"/>
                </a:lnTo>
                <a:lnTo>
                  <a:pt x="886117" y="56819"/>
                </a:lnTo>
                <a:lnTo>
                  <a:pt x="890739" y="40970"/>
                </a:lnTo>
                <a:lnTo>
                  <a:pt x="915992" y="40970"/>
                </a:lnTo>
                <a:lnTo>
                  <a:pt x="902373" y="5676"/>
                </a:lnTo>
                <a:lnTo>
                  <a:pt x="901979" y="4356"/>
                </a:lnTo>
                <a:lnTo>
                  <a:pt x="900658" y="3428"/>
                </a:lnTo>
                <a:close/>
              </a:path>
              <a:path w="1231900" h="99694">
                <a:moveTo>
                  <a:pt x="931747" y="81800"/>
                </a:moveTo>
                <a:lnTo>
                  <a:pt x="902512" y="81800"/>
                </a:lnTo>
                <a:lnTo>
                  <a:pt x="905941" y="93433"/>
                </a:lnTo>
                <a:lnTo>
                  <a:pt x="906335" y="94881"/>
                </a:lnTo>
                <a:lnTo>
                  <a:pt x="907656" y="95948"/>
                </a:lnTo>
                <a:lnTo>
                  <a:pt x="935278" y="95948"/>
                </a:lnTo>
                <a:lnTo>
                  <a:pt x="936599" y="94094"/>
                </a:lnTo>
                <a:lnTo>
                  <a:pt x="935418" y="91312"/>
                </a:lnTo>
                <a:lnTo>
                  <a:pt x="931747" y="81800"/>
                </a:lnTo>
                <a:close/>
              </a:path>
              <a:path w="1231900" h="99694">
                <a:moveTo>
                  <a:pt x="915992" y="40970"/>
                </a:moveTo>
                <a:lnTo>
                  <a:pt x="890739" y="40970"/>
                </a:lnTo>
                <a:lnTo>
                  <a:pt x="895375" y="56819"/>
                </a:lnTo>
                <a:lnTo>
                  <a:pt x="922108" y="56819"/>
                </a:lnTo>
                <a:lnTo>
                  <a:pt x="915992" y="40970"/>
                </a:lnTo>
                <a:close/>
              </a:path>
              <a:path w="1231900" h="99694">
                <a:moveTo>
                  <a:pt x="996073" y="28409"/>
                </a:moveTo>
                <a:lnTo>
                  <a:pt x="965542" y="28409"/>
                </a:lnTo>
                <a:lnTo>
                  <a:pt x="965542" y="94627"/>
                </a:lnTo>
                <a:lnTo>
                  <a:pt x="966863" y="95948"/>
                </a:lnTo>
                <a:lnTo>
                  <a:pt x="994752" y="95948"/>
                </a:lnTo>
                <a:lnTo>
                  <a:pt x="996073" y="94627"/>
                </a:lnTo>
                <a:lnTo>
                  <a:pt x="996073" y="28409"/>
                </a:lnTo>
                <a:close/>
              </a:path>
              <a:path w="1231900" h="99694">
                <a:moveTo>
                  <a:pt x="1014577" y="3428"/>
                </a:moveTo>
                <a:lnTo>
                  <a:pt x="947051" y="3428"/>
                </a:lnTo>
                <a:lnTo>
                  <a:pt x="945718" y="4749"/>
                </a:lnTo>
                <a:lnTo>
                  <a:pt x="945718" y="27089"/>
                </a:lnTo>
                <a:lnTo>
                  <a:pt x="947051" y="28409"/>
                </a:lnTo>
                <a:lnTo>
                  <a:pt x="1014577" y="28409"/>
                </a:lnTo>
                <a:lnTo>
                  <a:pt x="1015898" y="27089"/>
                </a:lnTo>
                <a:lnTo>
                  <a:pt x="1015898" y="4749"/>
                </a:lnTo>
                <a:lnTo>
                  <a:pt x="1014577" y="3428"/>
                </a:lnTo>
                <a:close/>
              </a:path>
              <a:path w="1231900" h="99694">
                <a:moveTo>
                  <a:pt x="1082903" y="0"/>
                </a:moveTo>
                <a:lnTo>
                  <a:pt x="1064158" y="3915"/>
                </a:lnTo>
                <a:lnTo>
                  <a:pt x="1048823" y="14582"/>
                </a:lnTo>
                <a:lnTo>
                  <a:pt x="1038469" y="30378"/>
                </a:lnTo>
                <a:lnTo>
                  <a:pt x="1034669" y="49682"/>
                </a:lnTo>
                <a:lnTo>
                  <a:pt x="1038469" y="68987"/>
                </a:lnTo>
                <a:lnTo>
                  <a:pt x="1048823" y="84788"/>
                </a:lnTo>
                <a:lnTo>
                  <a:pt x="1064158" y="95459"/>
                </a:lnTo>
                <a:lnTo>
                  <a:pt x="1082903" y="99377"/>
                </a:lnTo>
                <a:lnTo>
                  <a:pt x="1101648" y="95459"/>
                </a:lnTo>
                <a:lnTo>
                  <a:pt x="1116984" y="84788"/>
                </a:lnTo>
                <a:lnTo>
                  <a:pt x="1125524" y="71754"/>
                </a:lnTo>
                <a:lnTo>
                  <a:pt x="1082903" y="71754"/>
                </a:lnTo>
                <a:lnTo>
                  <a:pt x="1076281" y="70017"/>
                </a:lnTo>
                <a:lnTo>
                  <a:pt x="1070862" y="65281"/>
                </a:lnTo>
                <a:lnTo>
                  <a:pt x="1067203" y="58264"/>
                </a:lnTo>
                <a:lnTo>
                  <a:pt x="1065860" y="49682"/>
                </a:lnTo>
                <a:lnTo>
                  <a:pt x="1067203" y="41108"/>
                </a:lnTo>
                <a:lnTo>
                  <a:pt x="1070862" y="34094"/>
                </a:lnTo>
                <a:lnTo>
                  <a:pt x="1076281" y="29360"/>
                </a:lnTo>
                <a:lnTo>
                  <a:pt x="1082903" y="27622"/>
                </a:lnTo>
                <a:lnTo>
                  <a:pt x="1125531" y="27622"/>
                </a:lnTo>
                <a:lnTo>
                  <a:pt x="1116984" y="14582"/>
                </a:lnTo>
                <a:lnTo>
                  <a:pt x="1101648" y="3915"/>
                </a:lnTo>
                <a:lnTo>
                  <a:pt x="1082903" y="0"/>
                </a:lnTo>
                <a:close/>
              </a:path>
              <a:path w="1231900" h="99694">
                <a:moveTo>
                  <a:pt x="1125531" y="27622"/>
                </a:moveTo>
                <a:lnTo>
                  <a:pt x="1082903" y="27622"/>
                </a:lnTo>
                <a:lnTo>
                  <a:pt x="1089526" y="29360"/>
                </a:lnTo>
                <a:lnTo>
                  <a:pt x="1094944" y="34094"/>
                </a:lnTo>
                <a:lnTo>
                  <a:pt x="1098603" y="41108"/>
                </a:lnTo>
                <a:lnTo>
                  <a:pt x="1099947" y="49682"/>
                </a:lnTo>
                <a:lnTo>
                  <a:pt x="1098603" y="58264"/>
                </a:lnTo>
                <a:lnTo>
                  <a:pt x="1094944" y="65281"/>
                </a:lnTo>
                <a:lnTo>
                  <a:pt x="1089526" y="70017"/>
                </a:lnTo>
                <a:lnTo>
                  <a:pt x="1082903" y="71754"/>
                </a:lnTo>
                <a:lnTo>
                  <a:pt x="1125524" y="71754"/>
                </a:lnTo>
                <a:lnTo>
                  <a:pt x="1127337" y="68987"/>
                </a:lnTo>
                <a:lnTo>
                  <a:pt x="1131138" y="49682"/>
                </a:lnTo>
                <a:lnTo>
                  <a:pt x="1127337" y="30378"/>
                </a:lnTo>
                <a:lnTo>
                  <a:pt x="1125531" y="27622"/>
                </a:lnTo>
                <a:close/>
              </a:path>
              <a:path w="1231900" h="99694">
                <a:moveTo>
                  <a:pt x="1196695" y="3428"/>
                </a:moveTo>
                <a:lnTo>
                  <a:pt x="1156512" y="3428"/>
                </a:lnTo>
                <a:lnTo>
                  <a:pt x="1155192" y="4749"/>
                </a:lnTo>
                <a:lnTo>
                  <a:pt x="1155192" y="94627"/>
                </a:lnTo>
                <a:lnTo>
                  <a:pt x="1156512" y="95948"/>
                </a:lnTo>
                <a:lnTo>
                  <a:pt x="1184402" y="95948"/>
                </a:lnTo>
                <a:lnTo>
                  <a:pt x="1185722" y="94627"/>
                </a:lnTo>
                <a:lnTo>
                  <a:pt x="1185722" y="67259"/>
                </a:lnTo>
                <a:lnTo>
                  <a:pt x="1213718" y="67259"/>
                </a:lnTo>
                <a:lnTo>
                  <a:pt x="1210564" y="62636"/>
                </a:lnTo>
                <a:lnTo>
                  <a:pt x="1226349" y="48590"/>
                </a:lnTo>
                <a:lnTo>
                  <a:pt x="1227111" y="43472"/>
                </a:lnTo>
                <a:lnTo>
                  <a:pt x="1185722" y="43472"/>
                </a:lnTo>
                <a:lnTo>
                  <a:pt x="1185722" y="25628"/>
                </a:lnTo>
                <a:lnTo>
                  <a:pt x="1227544" y="25628"/>
                </a:lnTo>
                <a:lnTo>
                  <a:pt x="1219415" y="11081"/>
                </a:lnTo>
                <a:lnTo>
                  <a:pt x="1196695" y="3428"/>
                </a:lnTo>
                <a:close/>
              </a:path>
              <a:path w="1231900" h="99694">
                <a:moveTo>
                  <a:pt x="1213718" y="67259"/>
                </a:moveTo>
                <a:lnTo>
                  <a:pt x="1185722" y="67259"/>
                </a:lnTo>
                <a:lnTo>
                  <a:pt x="1199603" y="95148"/>
                </a:lnTo>
                <a:lnTo>
                  <a:pt x="1200785" y="95948"/>
                </a:lnTo>
                <a:lnTo>
                  <a:pt x="1230655" y="95948"/>
                </a:lnTo>
                <a:lnTo>
                  <a:pt x="1231849" y="93827"/>
                </a:lnTo>
                <a:lnTo>
                  <a:pt x="1213718" y="67259"/>
                </a:lnTo>
                <a:close/>
              </a:path>
              <a:path w="1231900" h="99694">
                <a:moveTo>
                  <a:pt x="1227544" y="25628"/>
                </a:moveTo>
                <a:lnTo>
                  <a:pt x="1189685" y="25628"/>
                </a:lnTo>
                <a:lnTo>
                  <a:pt x="1196843" y="28345"/>
                </a:lnTo>
                <a:lnTo>
                  <a:pt x="1199153" y="34455"/>
                </a:lnTo>
                <a:lnTo>
                  <a:pt x="1196728" y="40612"/>
                </a:lnTo>
                <a:lnTo>
                  <a:pt x="1189685" y="43472"/>
                </a:lnTo>
                <a:lnTo>
                  <a:pt x="1227111" y="43472"/>
                </a:lnTo>
                <a:lnTo>
                  <a:pt x="1229299" y="28770"/>
                </a:lnTo>
                <a:lnTo>
                  <a:pt x="1227544" y="2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4552" y="1366122"/>
            <a:ext cx="835025" cy="99695"/>
          </a:xfrm>
          <a:custGeom>
            <a:avLst/>
            <a:gdLst/>
            <a:ahLst/>
            <a:cxnLst/>
            <a:rect l="l" t="t" r="r" b="b"/>
            <a:pathLst>
              <a:path w="835025" h="99694">
                <a:moveTo>
                  <a:pt x="60274" y="3441"/>
                </a:moveTo>
                <a:lnTo>
                  <a:pt x="1320" y="3441"/>
                </a:lnTo>
                <a:lnTo>
                  <a:pt x="0" y="4762"/>
                </a:lnTo>
                <a:lnTo>
                  <a:pt x="0" y="94627"/>
                </a:lnTo>
                <a:lnTo>
                  <a:pt x="1320" y="95948"/>
                </a:lnTo>
                <a:lnTo>
                  <a:pt x="29209" y="95948"/>
                </a:lnTo>
                <a:lnTo>
                  <a:pt x="30530" y="94627"/>
                </a:lnTo>
                <a:lnTo>
                  <a:pt x="30530" y="66611"/>
                </a:lnTo>
                <a:lnTo>
                  <a:pt x="55778" y="66611"/>
                </a:lnTo>
                <a:lnTo>
                  <a:pt x="57099" y="65290"/>
                </a:lnTo>
                <a:lnTo>
                  <a:pt x="57099" y="42557"/>
                </a:lnTo>
                <a:lnTo>
                  <a:pt x="30530" y="42557"/>
                </a:lnTo>
                <a:lnTo>
                  <a:pt x="30530" y="28409"/>
                </a:lnTo>
                <a:lnTo>
                  <a:pt x="60274" y="28409"/>
                </a:lnTo>
                <a:lnTo>
                  <a:pt x="61594" y="27089"/>
                </a:lnTo>
                <a:lnTo>
                  <a:pt x="61594" y="4762"/>
                </a:lnTo>
                <a:lnTo>
                  <a:pt x="60274" y="3441"/>
                </a:lnTo>
                <a:close/>
              </a:path>
              <a:path w="835025" h="99694">
                <a:moveTo>
                  <a:pt x="55778" y="40843"/>
                </a:moveTo>
                <a:lnTo>
                  <a:pt x="53403" y="40843"/>
                </a:lnTo>
                <a:lnTo>
                  <a:pt x="30530" y="42557"/>
                </a:lnTo>
                <a:lnTo>
                  <a:pt x="57099" y="42557"/>
                </a:lnTo>
                <a:lnTo>
                  <a:pt x="57099" y="42163"/>
                </a:lnTo>
                <a:lnTo>
                  <a:pt x="55778" y="40843"/>
                </a:lnTo>
                <a:close/>
              </a:path>
              <a:path w="835025" h="99694">
                <a:moveTo>
                  <a:pt x="130314" y="3441"/>
                </a:moveTo>
                <a:lnTo>
                  <a:pt x="110489" y="3441"/>
                </a:lnTo>
                <a:lnTo>
                  <a:pt x="109169" y="4356"/>
                </a:lnTo>
                <a:lnTo>
                  <a:pt x="108775" y="5689"/>
                </a:lnTo>
                <a:lnTo>
                  <a:pt x="75730" y="91325"/>
                </a:lnTo>
                <a:lnTo>
                  <a:pt x="74548" y="94094"/>
                </a:lnTo>
                <a:lnTo>
                  <a:pt x="75869" y="95948"/>
                </a:lnTo>
                <a:lnTo>
                  <a:pt x="103479" y="95948"/>
                </a:lnTo>
                <a:lnTo>
                  <a:pt x="104800" y="94894"/>
                </a:lnTo>
                <a:lnTo>
                  <a:pt x="105206" y="93433"/>
                </a:lnTo>
                <a:lnTo>
                  <a:pt x="108635" y="81813"/>
                </a:lnTo>
                <a:lnTo>
                  <a:pt x="161403" y="81813"/>
                </a:lnTo>
                <a:lnTo>
                  <a:pt x="151764" y="56832"/>
                </a:lnTo>
                <a:lnTo>
                  <a:pt x="115773" y="56832"/>
                </a:lnTo>
                <a:lnTo>
                  <a:pt x="120395" y="40970"/>
                </a:lnTo>
                <a:lnTo>
                  <a:pt x="145643" y="40970"/>
                </a:lnTo>
                <a:lnTo>
                  <a:pt x="132029" y="5689"/>
                </a:lnTo>
                <a:lnTo>
                  <a:pt x="131635" y="4356"/>
                </a:lnTo>
                <a:lnTo>
                  <a:pt x="130314" y="3441"/>
                </a:lnTo>
                <a:close/>
              </a:path>
              <a:path w="835025" h="99694">
                <a:moveTo>
                  <a:pt x="161403" y="81813"/>
                </a:moveTo>
                <a:lnTo>
                  <a:pt x="132168" y="81813"/>
                </a:lnTo>
                <a:lnTo>
                  <a:pt x="135597" y="93433"/>
                </a:lnTo>
                <a:lnTo>
                  <a:pt x="135991" y="94894"/>
                </a:lnTo>
                <a:lnTo>
                  <a:pt x="137312" y="95948"/>
                </a:lnTo>
                <a:lnTo>
                  <a:pt x="164934" y="95948"/>
                </a:lnTo>
                <a:lnTo>
                  <a:pt x="166255" y="94094"/>
                </a:lnTo>
                <a:lnTo>
                  <a:pt x="165074" y="91325"/>
                </a:lnTo>
                <a:lnTo>
                  <a:pt x="161403" y="81813"/>
                </a:lnTo>
                <a:close/>
              </a:path>
              <a:path w="835025" h="99694">
                <a:moveTo>
                  <a:pt x="145643" y="40970"/>
                </a:moveTo>
                <a:lnTo>
                  <a:pt x="120395" y="40970"/>
                </a:lnTo>
                <a:lnTo>
                  <a:pt x="125031" y="56832"/>
                </a:lnTo>
                <a:lnTo>
                  <a:pt x="151764" y="56832"/>
                </a:lnTo>
                <a:lnTo>
                  <a:pt x="145643" y="40970"/>
                </a:lnTo>
                <a:close/>
              </a:path>
              <a:path w="835025" h="99694">
                <a:moveTo>
                  <a:pt x="217271" y="3441"/>
                </a:moveTo>
                <a:lnTo>
                  <a:pt x="189382" y="3441"/>
                </a:lnTo>
                <a:lnTo>
                  <a:pt x="188061" y="4762"/>
                </a:lnTo>
                <a:lnTo>
                  <a:pt x="188061" y="94627"/>
                </a:lnTo>
                <a:lnTo>
                  <a:pt x="189382" y="95948"/>
                </a:lnTo>
                <a:lnTo>
                  <a:pt x="217271" y="95948"/>
                </a:lnTo>
                <a:lnTo>
                  <a:pt x="218592" y="94627"/>
                </a:lnTo>
                <a:lnTo>
                  <a:pt x="218592" y="76123"/>
                </a:lnTo>
                <a:lnTo>
                  <a:pt x="223748" y="68719"/>
                </a:lnTo>
                <a:lnTo>
                  <a:pt x="254547" y="68719"/>
                </a:lnTo>
                <a:lnTo>
                  <a:pt x="240931" y="44272"/>
                </a:lnTo>
                <a:lnTo>
                  <a:pt x="248948" y="32905"/>
                </a:lnTo>
                <a:lnTo>
                  <a:pt x="218592" y="32905"/>
                </a:lnTo>
                <a:lnTo>
                  <a:pt x="218592" y="4762"/>
                </a:lnTo>
                <a:lnTo>
                  <a:pt x="217271" y="3441"/>
                </a:lnTo>
                <a:close/>
              </a:path>
              <a:path w="835025" h="99694">
                <a:moveTo>
                  <a:pt x="254547" y="68719"/>
                </a:moveTo>
                <a:lnTo>
                  <a:pt x="223748" y="68719"/>
                </a:lnTo>
                <a:lnTo>
                  <a:pt x="234115" y="93967"/>
                </a:lnTo>
                <a:lnTo>
                  <a:pt x="234581" y="95161"/>
                </a:lnTo>
                <a:lnTo>
                  <a:pt x="235902" y="95948"/>
                </a:lnTo>
                <a:lnTo>
                  <a:pt x="267233" y="95948"/>
                </a:lnTo>
                <a:lnTo>
                  <a:pt x="268414" y="93967"/>
                </a:lnTo>
                <a:lnTo>
                  <a:pt x="266839" y="90792"/>
                </a:lnTo>
                <a:lnTo>
                  <a:pt x="254547" y="68719"/>
                </a:lnTo>
                <a:close/>
              </a:path>
              <a:path w="835025" h="99694">
                <a:moveTo>
                  <a:pt x="267093" y="3441"/>
                </a:moveTo>
                <a:lnTo>
                  <a:pt x="236829" y="3441"/>
                </a:lnTo>
                <a:lnTo>
                  <a:pt x="235648" y="4102"/>
                </a:lnTo>
                <a:lnTo>
                  <a:pt x="234988" y="5156"/>
                </a:lnTo>
                <a:lnTo>
                  <a:pt x="218592" y="32905"/>
                </a:lnTo>
                <a:lnTo>
                  <a:pt x="248948" y="32905"/>
                </a:lnTo>
                <a:lnTo>
                  <a:pt x="265912" y="8851"/>
                </a:lnTo>
                <a:lnTo>
                  <a:pt x="268160" y="5549"/>
                </a:lnTo>
                <a:lnTo>
                  <a:pt x="267093" y="3441"/>
                </a:lnTo>
                <a:close/>
              </a:path>
              <a:path w="835025" h="99694">
                <a:moveTo>
                  <a:pt x="351154" y="3441"/>
                </a:moveTo>
                <a:lnTo>
                  <a:pt x="292214" y="3441"/>
                </a:lnTo>
                <a:lnTo>
                  <a:pt x="290880" y="4762"/>
                </a:lnTo>
                <a:lnTo>
                  <a:pt x="290880" y="94627"/>
                </a:lnTo>
                <a:lnTo>
                  <a:pt x="292214" y="95948"/>
                </a:lnTo>
                <a:lnTo>
                  <a:pt x="351154" y="95948"/>
                </a:lnTo>
                <a:lnTo>
                  <a:pt x="352475" y="94627"/>
                </a:lnTo>
                <a:lnTo>
                  <a:pt x="352475" y="71894"/>
                </a:lnTo>
                <a:lnTo>
                  <a:pt x="321411" y="71894"/>
                </a:lnTo>
                <a:lnTo>
                  <a:pt x="321411" y="62509"/>
                </a:lnTo>
                <a:lnTo>
                  <a:pt x="346659" y="62509"/>
                </a:lnTo>
                <a:lnTo>
                  <a:pt x="347979" y="61188"/>
                </a:lnTo>
                <a:lnTo>
                  <a:pt x="347979" y="38861"/>
                </a:lnTo>
                <a:lnTo>
                  <a:pt x="346659" y="37528"/>
                </a:lnTo>
                <a:lnTo>
                  <a:pt x="321411" y="37528"/>
                </a:lnTo>
                <a:lnTo>
                  <a:pt x="321411" y="28409"/>
                </a:lnTo>
                <a:lnTo>
                  <a:pt x="351154" y="28409"/>
                </a:lnTo>
                <a:lnTo>
                  <a:pt x="352475" y="27089"/>
                </a:lnTo>
                <a:lnTo>
                  <a:pt x="352475" y="4762"/>
                </a:lnTo>
                <a:lnTo>
                  <a:pt x="351154" y="3441"/>
                </a:lnTo>
                <a:close/>
              </a:path>
              <a:path w="835025" h="99694">
                <a:moveTo>
                  <a:pt x="351015" y="70573"/>
                </a:moveTo>
                <a:lnTo>
                  <a:pt x="348907" y="70573"/>
                </a:lnTo>
                <a:lnTo>
                  <a:pt x="321411" y="71894"/>
                </a:lnTo>
                <a:lnTo>
                  <a:pt x="352475" y="71894"/>
                </a:lnTo>
                <a:lnTo>
                  <a:pt x="351015" y="70573"/>
                </a:lnTo>
                <a:close/>
              </a:path>
              <a:path w="835025" h="99694">
                <a:moveTo>
                  <a:pt x="454888" y="3441"/>
                </a:moveTo>
                <a:lnTo>
                  <a:pt x="426478" y="3441"/>
                </a:lnTo>
                <a:lnTo>
                  <a:pt x="425157" y="4762"/>
                </a:lnTo>
                <a:lnTo>
                  <a:pt x="425157" y="94627"/>
                </a:lnTo>
                <a:lnTo>
                  <a:pt x="426478" y="95948"/>
                </a:lnTo>
                <a:lnTo>
                  <a:pt x="454367" y="95948"/>
                </a:lnTo>
                <a:lnTo>
                  <a:pt x="455688" y="94627"/>
                </a:lnTo>
                <a:lnTo>
                  <a:pt x="455688" y="56299"/>
                </a:lnTo>
                <a:lnTo>
                  <a:pt x="507758" y="56299"/>
                </a:lnTo>
                <a:lnTo>
                  <a:pt x="507758" y="43091"/>
                </a:lnTo>
                <a:lnTo>
                  <a:pt x="477227" y="43091"/>
                </a:lnTo>
                <a:lnTo>
                  <a:pt x="456615" y="5283"/>
                </a:lnTo>
                <a:lnTo>
                  <a:pt x="456082" y="4102"/>
                </a:lnTo>
                <a:lnTo>
                  <a:pt x="454888" y="3441"/>
                </a:lnTo>
                <a:close/>
              </a:path>
              <a:path w="835025" h="99694">
                <a:moveTo>
                  <a:pt x="507758" y="56299"/>
                </a:moveTo>
                <a:lnTo>
                  <a:pt x="455688" y="56299"/>
                </a:lnTo>
                <a:lnTo>
                  <a:pt x="476300" y="94094"/>
                </a:lnTo>
                <a:lnTo>
                  <a:pt x="476834" y="95288"/>
                </a:lnTo>
                <a:lnTo>
                  <a:pt x="478027" y="95948"/>
                </a:lnTo>
                <a:lnTo>
                  <a:pt x="506437" y="95948"/>
                </a:lnTo>
                <a:lnTo>
                  <a:pt x="507758" y="94627"/>
                </a:lnTo>
                <a:lnTo>
                  <a:pt x="507758" y="56299"/>
                </a:lnTo>
                <a:close/>
              </a:path>
              <a:path w="835025" h="99694">
                <a:moveTo>
                  <a:pt x="506437" y="3441"/>
                </a:moveTo>
                <a:lnTo>
                  <a:pt x="478548" y="3441"/>
                </a:lnTo>
                <a:lnTo>
                  <a:pt x="477227" y="4762"/>
                </a:lnTo>
                <a:lnTo>
                  <a:pt x="477227" y="43091"/>
                </a:lnTo>
                <a:lnTo>
                  <a:pt x="507758" y="43091"/>
                </a:lnTo>
                <a:lnTo>
                  <a:pt x="507758" y="4762"/>
                </a:lnTo>
                <a:lnTo>
                  <a:pt x="506437" y="3441"/>
                </a:lnTo>
                <a:close/>
              </a:path>
              <a:path w="835025" h="99694">
                <a:moveTo>
                  <a:pt x="594448" y="3441"/>
                </a:moveTo>
                <a:lnTo>
                  <a:pt x="535508" y="3441"/>
                </a:lnTo>
                <a:lnTo>
                  <a:pt x="534187" y="4762"/>
                </a:lnTo>
                <a:lnTo>
                  <a:pt x="534187" y="94627"/>
                </a:lnTo>
                <a:lnTo>
                  <a:pt x="535508" y="95948"/>
                </a:lnTo>
                <a:lnTo>
                  <a:pt x="594448" y="95948"/>
                </a:lnTo>
                <a:lnTo>
                  <a:pt x="595782" y="94627"/>
                </a:lnTo>
                <a:lnTo>
                  <a:pt x="595782" y="71894"/>
                </a:lnTo>
                <a:lnTo>
                  <a:pt x="564718" y="71894"/>
                </a:lnTo>
                <a:lnTo>
                  <a:pt x="564718" y="62509"/>
                </a:lnTo>
                <a:lnTo>
                  <a:pt x="589965" y="62509"/>
                </a:lnTo>
                <a:lnTo>
                  <a:pt x="591286" y="61188"/>
                </a:lnTo>
                <a:lnTo>
                  <a:pt x="591286" y="38861"/>
                </a:lnTo>
                <a:lnTo>
                  <a:pt x="589965" y="37528"/>
                </a:lnTo>
                <a:lnTo>
                  <a:pt x="564718" y="37528"/>
                </a:lnTo>
                <a:lnTo>
                  <a:pt x="564718" y="28409"/>
                </a:lnTo>
                <a:lnTo>
                  <a:pt x="594448" y="28409"/>
                </a:lnTo>
                <a:lnTo>
                  <a:pt x="595782" y="27089"/>
                </a:lnTo>
                <a:lnTo>
                  <a:pt x="595782" y="4762"/>
                </a:lnTo>
                <a:lnTo>
                  <a:pt x="594448" y="3441"/>
                </a:lnTo>
                <a:close/>
              </a:path>
              <a:path w="835025" h="99694">
                <a:moveTo>
                  <a:pt x="594321" y="70573"/>
                </a:moveTo>
                <a:lnTo>
                  <a:pt x="592200" y="70573"/>
                </a:lnTo>
                <a:lnTo>
                  <a:pt x="564718" y="71894"/>
                </a:lnTo>
                <a:lnTo>
                  <a:pt x="595782" y="71894"/>
                </a:lnTo>
                <a:lnTo>
                  <a:pt x="594321" y="70573"/>
                </a:lnTo>
                <a:close/>
              </a:path>
              <a:path w="835025" h="99694">
                <a:moveTo>
                  <a:pt x="645198" y="3441"/>
                </a:moveTo>
                <a:lnTo>
                  <a:pt x="617448" y="3441"/>
                </a:lnTo>
                <a:lnTo>
                  <a:pt x="616127" y="5283"/>
                </a:lnTo>
                <a:lnTo>
                  <a:pt x="617054" y="7924"/>
                </a:lnTo>
                <a:lnTo>
                  <a:pt x="643750" y="93573"/>
                </a:lnTo>
                <a:lnTo>
                  <a:pt x="644283" y="95021"/>
                </a:lnTo>
                <a:lnTo>
                  <a:pt x="645604" y="95948"/>
                </a:lnTo>
                <a:lnTo>
                  <a:pt x="668464" y="95948"/>
                </a:lnTo>
                <a:lnTo>
                  <a:pt x="669785" y="95021"/>
                </a:lnTo>
                <a:lnTo>
                  <a:pt x="670318" y="93573"/>
                </a:lnTo>
                <a:lnTo>
                  <a:pt x="680885" y="59334"/>
                </a:lnTo>
                <a:lnTo>
                  <a:pt x="728691" y="59334"/>
                </a:lnTo>
                <a:lnTo>
                  <a:pt x="731201" y="51282"/>
                </a:lnTo>
                <a:lnTo>
                  <a:pt x="658291" y="51282"/>
                </a:lnTo>
                <a:lnTo>
                  <a:pt x="646518" y="4495"/>
                </a:lnTo>
                <a:lnTo>
                  <a:pt x="645198" y="3441"/>
                </a:lnTo>
                <a:close/>
              </a:path>
              <a:path w="835025" h="99694">
                <a:moveTo>
                  <a:pt x="728691" y="59334"/>
                </a:moveTo>
                <a:lnTo>
                  <a:pt x="680885" y="59334"/>
                </a:lnTo>
                <a:lnTo>
                  <a:pt x="691464" y="93573"/>
                </a:lnTo>
                <a:lnTo>
                  <a:pt x="691984" y="95021"/>
                </a:lnTo>
                <a:lnTo>
                  <a:pt x="693305" y="95948"/>
                </a:lnTo>
                <a:lnTo>
                  <a:pt x="716178" y="95948"/>
                </a:lnTo>
                <a:lnTo>
                  <a:pt x="717499" y="95021"/>
                </a:lnTo>
                <a:lnTo>
                  <a:pt x="718019" y="93573"/>
                </a:lnTo>
                <a:lnTo>
                  <a:pt x="728691" y="59334"/>
                </a:lnTo>
                <a:close/>
              </a:path>
              <a:path w="835025" h="99694">
                <a:moveTo>
                  <a:pt x="687628" y="3441"/>
                </a:moveTo>
                <a:lnTo>
                  <a:pt x="674141" y="3441"/>
                </a:lnTo>
                <a:lnTo>
                  <a:pt x="672820" y="4356"/>
                </a:lnTo>
                <a:lnTo>
                  <a:pt x="672299" y="5816"/>
                </a:lnTo>
                <a:lnTo>
                  <a:pt x="658291" y="51282"/>
                </a:lnTo>
                <a:lnTo>
                  <a:pt x="703491" y="51282"/>
                </a:lnTo>
                <a:lnTo>
                  <a:pt x="689482" y="5816"/>
                </a:lnTo>
                <a:lnTo>
                  <a:pt x="688949" y="4356"/>
                </a:lnTo>
                <a:lnTo>
                  <a:pt x="687628" y="3441"/>
                </a:lnTo>
                <a:close/>
              </a:path>
              <a:path w="835025" h="99694">
                <a:moveTo>
                  <a:pt x="744321" y="3441"/>
                </a:moveTo>
                <a:lnTo>
                  <a:pt x="716572" y="3441"/>
                </a:lnTo>
                <a:lnTo>
                  <a:pt x="715251" y="4495"/>
                </a:lnTo>
                <a:lnTo>
                  <a:pt x="703491" y="51282"/>
                </a:lnTo>
                <a:lnTo>
                  <a:pt x="731201" y="51282"/>
                </a:lnTo>
                <a:lnTo>
                  <a:pt x="744715" y="7924"/>
                </a:lnTo>
                <a:lnTo>
                  <a:pt x="745642" y="5283"/>
                </a:lnTo>
                <a:lnTo>
                  <a:pt x="744321" y="3441"/>
                </a:lnTo>
                <a:close/>
              </a:path>
              <a:path w="835025" h="99694">
                <a:moveTo>
                  <a:pt x="772337" y="63563"/>
                </a:moveTo>
                <a:lnTo>
                  <a:pt x="770483" y="63563"/>
                </a:lnTo>
                <a:lnTo>
                  <a:pt x="769569" y="64096"/>
                </a:lnTo>
                <a:lnTo>
                  <a:pt x="768769" y="65290"/>
                </a:lnTo>
                <a:lnTo>
                  <a:pt x="758062" y="82207"/>
                </a:lnTo>
                <a:lnTo>
                  <a:pt x="758329" y="83921"/>
                </a:lnTo>
                <a:lnTo>
                  <a:pt x="798766" y="99390"/>
                </a:lnTo>
                <a:lnTo>
                  <a:pt x="812373" y="97199"/>
                </a:lnTo>
                <a:lnTo>
                  <a:pt x="823748" y="90881"/>
                </a:lnTo>
                <a:lnTo>
                  <a:pt x="831554" y="80820"/>
                </a:lnTo>
                <a:lnTo>
                  <a:pt x="833224" y="73088"/>
                </a:lnTo>
                <a:lnTo>
                  <a:pt x="790308" y="73088"/>
                </a:lnTo>
                <a:lnTo>
                  <a:pt x="782256" y="70700"/>
                </a:lnTo>
                <a:lnTo>
                  <a:pt x="773925" y="64490"/>
                </a:lnTo>
                <a:lnTo>
                  <a:pt x="773137" y="63830"/>
                </a:lnTo>
                <a:lnTo>
                  <a:pt x="772337" y="63563"/>
                </a:lnTo>
                <a:close/>
              </a:path>
              <a:path w="835025" h="99694">
                <a:moveTo>
                  <a:pt x="798106" y="0"/>
                </a:moveTo>
                <a:lnTo>
                  <a:pt x="784425" y="2190"/>
                </a:lnTo>
                <a:lnTo>
                  <a:pt x="773012" y="8507"/>
                </a:lnTo>
                <a:lnTo>
                  <a:pt x="765193" y="18564"/>
                </a:lnTo>
                <a:lnTo>
                  <a:pt x="762292" y="31978"/>
                </a:lnTo>
                <a:lnTo>
                  <a:pt x="764446" y="41243"/>
                </a:lnTo>
                <a:lnTo>
                  <a:pt x="770305" y="48671"/>
                </a:lnTo>
                <a:lnTo>
                  <a:pt x="778965" y="54658"/>
                </a:lnTo>
                <a:lnTo>
                  <a:pt x="789520" y="59601"/>
                </a:lnTo>
                <a:lnTo>
                  <a:pt x="792822" y="61061"/>
                </a:lnTo>
                <a:lnTo>
                  <a:pt x="795997" y="62509"/>
                </a:lnTo>
                <a:lnTo>
                  <a:pt x="798512" y="63969"/>
                </a:lnTo>
                <a:lnTo>
                  <a:pt x="806564" y="68465"/>
                </a:lnTo>
                <a:lnTo>
                  <a:pt x="803668" y="73088"/>
                </a:lnTo>
                <a:lnTo>
                  <a:pt x="833224" y="73088"/>
                </a:lnTo>
                <a:lnTo>
                  <a:pt x="834453" y="67398"/>
                </a:lnTo>
                <a:lnTo>
                  <a:pt x="832318" y="58141"/>
                </a:lnTo>
                <a:lnTo>
                  <a:pt x="826492" y="50715"/>
                </a:lnTo>
                <a:lnTo>
                  <a:pt x="817838" y="44726"/>
                </a:lnTo>
                <a:lnTo>
                  <a:pt x="800887" y="36868"/>
                </a:lnTo>
                <a:lnTo>
                  <a:pt x="798372" y="35420"/>
                </a:lnTo>
                <a:lnTo>
                  <a:pt x="789914" y="30657"/>
                </a:lnTo>
                <a:lnTo>
                  <a:pt x="792302" y="24980"/>
                </a:lnTo>
                <a:lnTo>
                  <a:pt x="827714" y="24980"/>
                </a:lnTo>
                <a:lnTo>
                  <a:pt x="833920" y="15201"/>
                </a:lnTo>
                <a:lnTo>
                  <a:pt x="807420" y="788"/>
                </a:lnTo>
                <a:lnTo>
                  <a:pt x="798106" y="0"/>
                </a:lnTo>
                <a:close/>
              </a:path>
              <a:path w="835025" h="99694">
                <a:moveTo>
                  <a:pt x="827714" y="24980"/>
                </a:moveTo>
                <a:lnTo>
                  <a:pt x="804456" y="24980"/>
                </a:lnTo>
                <a:lnTo>
                  <a:pt x="810933" y="27089"/>
                </a:lnTo>
                <a:lnTo>
                  <a:pt x="817930" y="32638"/>
                </a:lnTo>
                <a:lnTo>
                  <a:pt x="818730" y="33299"/>
                </a:lnTo>
                <a:lnTo>
                  <a:pt x="819657" y="33705"/>
                </a:lnTo>
                <a:lnTo>
                  <a:pt x="821639" y="33705"/>
                </a:lnTo>
                <a:lnTo>
                  <a:pt x="822566" y="33045"/>
                </a:lnTo>
                <a:lnTo>
                  <a:pt x="823353" y="31851"/>
                </a:lnTo>
                <a:lnTo>
                  <a:pt x="827714" y="24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132" y="749375"/>
            <a:ext cx="2527935" cy="529590"/>
          </a:xfrm>
          <a:custGeom>
            <a:avLst/>
            <a:gdLst/>
            <a:ahLst/>
            <a:cxnLst/>
            <a:rect l="l" t="t" r="r" b="b"/>
            <a:pathLst>
              <a:path w="2527934" h="529590">
                <a:moveTo>
                  <a:pt x="332828" y="48145"/>
                </a:moveTo>
                <a:lnTo>
                  <a:pt x="331533" y="40436"/>
                </a:lnTo>
                <a:lnTo>
                  <a:pt x="327825" y="34582"/>
                </a:lnTo>
                <a:lnTo>
                  <a:pt x="321983" y="30886"/>
                </a:lnTo>
                <a:lnTo>
                  <a:pt x="314261" y="29578"/>
                </a:lnTo>
                <a:lnTo>
                  <a:pt x="18567" y="29578"/>
                </a:lnTo>
                <a:lnTo>
                  <a:pt x="10845" y="30886"/>
                </a:lnTo>
                <a:lnTo>
                  <a:pt x="4991" y="34582"/>
                </a:lnTo>
                <a:lnTo>
                  <a:pt x="1295" y="40436"/>
                </a:lnTo>
                <a:lnTo>
                  <a:pt x="0" y="48145"/>
                </a:lnTo>
                <a:lnTo>
                  <a:pt x="0" y="510984"/>
                </a:lnTo>
                <a:lnTo>
                  <a:pt x="1295" y="518718"/>
                </a:lnTo>
                <a:lnTo>
                  <a:pt x="4991" y="524560"/>
                </a:lnTo>
                <a:lnTo>
                  <a:pt x="10845" y="528269"/>
                </a:lnTo>
                <a:lnTo>
                  <a:pt x="18567" y="529551"/>
                </a:lnTo>
                <a:lnTo>
                  <a:pt x="146418" y="529551"/>
                </a:lnTo>
                <a:lnTo>
                  <a:pt x="164985" y="370992"/>
                </a:lnTo>
                <a:lnTo>
                  <a:pt x="289979" y="370992"/>
                </a:lnTo>
                <a:lnTo>
                  <a:pt x="297700" y="369697"/>
                </a:lnTo>
                <a:lnTo>
                  <a:pt x="303542" y="366001"/>
                </a:lnTo>
                <a:lnTo>
                  <a:pt x="307251" y="360146"/>
                </a:lnTo>
                <a:lnTo>
                  <a:pt x="308546" y="352425"/>
                </a:lnTo>
                <a:lnTo>
                  <a:pt x="308546" y="250278"/>
                </a:lnTo>
                <a:lnTo>
                  <a:pt x="289979" y="231711"/>
                </a:lnTo>
                <a:lnTo>
                  <a:pt x="288556" y="231711"/>
                </a:lnTo>
                <a:lnTo>
                  <a:pt x="164985" y="240995"/>
                </a:lnTo>
                <a:lnTo>
                  <a:pt x="164985" y="164579"/>
                </a:lnTo>
                <a:lnTo>
                  <a:pt x="314261" y="164579"/>
                </a:lnTo>
                <a:lnTo>
                  <a:pt x="321983" y="163283"/>
                </a:lnTo>
                <a:lnTo>
                  <a:pt x="327825" y="159575"/>
                </a:lnTo>
                <a:lnTo>
                  <a:pt x="331533" y="153733"/>
                </a:lnTo>
                <a:lnTo>
                  <a:pt x="332828" y="145999"/>
                </a:lnTo>
                <a:lnTo>
                  <a:pt x="332828" y="48145"/>
                </a:lnTo>
                <a:close/>
              </a:path>
              <a:path w="2527934" h="529590">
                <a:moveTo>
                  <a:pt x="719226" y="48145"/>
                </a:moveTo>
                <a:lnTo>
                  <a:pt x="717931" y="40436"/>
                </a:lnTo>
                <a:lnTo>
                  <a:pt x="714222" y="34582"/>
                </a:lnTo>
                <a:lnTo>
                  <a:pt x="708380" y="30886"/>
                </a:lnTo>
                <a:lnTo>
                  <a:pt x="700659" y="29578"/>
                </a:lnTo>
                <a:lnTo>
                  <a:pt x="404964" y="29578"/>
                </a:lnTo>
                <a:lnTo>
                  <a:pt x="397243" y="30886"/>
                </a:lnTo>
                <a:lnTo>
                  <a:pt x="391388" y="34582"/>
                </a:lnTo>
                <a:lnTo>
                  <a:pt x="387692" y="40436"/>
                </a:lnTo>
                <a:lnTo>
                  <a:pt x="386397" y="48145"/>
                </a:lnTo>
                <a:lnTo>
                  <a:pt x="386397" y="510984"/>
                </a:lnTo>
                <a:lnTo>
                  <a:pt x="387692" y="518718"/>
                </a:lnTo>
                <a:lnTo>
                  <a:pt x="391388" y="524560"/>
                </a:lnTo>
                <a:lnTo>
                  <a:pt x="397243" y="528269"/>
                </a:lnTo>
                <a:lnTo>
                  <a:pt x="404964" y="529551"/>
                </a:lnTo>
                <a:lnTo>
                  <a:pt x="700659" y="529551"/>
                </a:lnTo>
                <a:lnTo>
                  <a:pt x="708380" y="528269"/>
                </a:lnTo>
                <a:lnTo>
                  <a:pt x="714222" y="524560"/>
                </a:lnTo>
                <a:lnTo>
                  <a:pt x="717931" y="518718"/>
                </a:lnTo>
                <a:lnTo>
                  <a:pt x="719226" y="510984"/>
                </a:lnTo>
                <a:lnTo>
                  <a:pt x="719226" y="410984"/>
                </a:lnTo>
                <a:lnTo>
                  <a:pt x="551383" y="399554"/>
                </a:lnTo>
                <a:lnTo>
                  <a:pt x="551383" y="348843"/>
                </a:lnTo>
                <a:lnTo>
                  <a:pt x="676376" y="348843"/>
                </a:lnTo>
                <a:lnTo>
                  <a:pt x="684098" y="347560"/>
                </a:lnTo>
                <a:lnTo>
                  <a:pt x="689940" y="343852"/>
                </a:lnTo>
                <a:lnTo>
                  <a:pt x="693648" y="338010"/>
                </a:lnTo>
                <a:lnTo>
                  <a:pt x="694944" y="330276"/>
                </a:lnTo>
                <a:lnTo>
                  <a:pt x="694944" y="232422"/>
                </a:lnTo>
                <a:lnTo>
                  <a:pt x="693648" y="224701"/>
                </a:lnTo>
                <a:lnTo>
                  <a:pt x="689940" y="218859"/>
                </a:lnTo>
                <a:lnTo>
                  <a:pt x="684098" y="215150"/>
                </a:lnTo>
                <a:lnTo>
                  <a:pt x="676376" y="213855"/>
                </a:lnTo>
                <a:lnTo>
                  <a:pt x="551383" y="213855"/>
                </a:lnTo>
                <a:lnTo>
                  <a:pt x="551383" y="164579"/>
                </a:lnTo>
                <a:lnTo>
                  <a:pt x="700659" y="164579"/>
                </a:lnTo>
                <a:lnTo>
                  <a:pt x="708380" y="163283"/>
                </a:lnTo>
                <a:lnTo>
                  <a:pt x="714222" y="159575"/>
                </a:lnTo>
                <a:lnTo>
                  <a:pt x="717931" y="153733"/>
                </a:lnTo>
                <a:lnTo>
                  <a:pt x="719226" y="145999"/>
                </a:lnTo>
                <a:lnTo>
                  <a:pt x="719226" y="48145"/>
                </a:lnTo>
                <a:close/>
              </a:path>
              <a:path w="2527934" h="529590">
                <a:moveTo>
                  <a:pt x="1191323" y="512381"/>
                </a:moveTo>
                <a:lnTo>
                  <a:pt x="1185633" y="500265"/>
                </a:lnTo>
                <a:lnTo>
                  <a:pt x="1099832" y="374561"/>
                </a:lnTo>
                <a:lnTo>
                  <a:pt x="1082776" y="349567"/>
                </a:lnTo>
                <a:lnTo>
                  <a:pt x="1143482" y="308889"/>
                </a:lnTo>
                <a:lnTo>
                  <a:pt x="1177925" y="250151"/>
                </a:lnTo>
                <a:lnTo>
                  <a:pt x="1178839" y="245999"/>
                </a:lnTo>
                <a:lnTo>
                  <a:pt x="1185291" y="217131"/>
                </a:lnTo>
                <a:lnTo>
                  <a:pt x="1180312" y="150012"/>
                </a:lnTo>
                <a:lnTo>
                  <a:pt x="1149083" y="89750"/>
                </a:lnTo>
                <a:lnTo>
                  <a:pt x="1091565" y="46278"/>
                </a:lnTo>
                <a:lnTo>
                  <a:pt x="1052957" y="33972"/>
                </a:lnTo>
                <a:lnTo>
                  <a:pt x="1019200" y="30695"/>
                </a:lnTo>
                <a:lnTo>
                  <a:pt x="1019200" y="183007"/>
                </a:lnTo>
                <a:lnTo>
                  <a:pt x="1018882" y="211556"/>
                </a:lnTo>
                <a:lnTo>
                  <a:pt x="1002360" y="235635"/>
                </a:lnTo>
                <a:lnTo>
                  <a:pt x="969937" y="245999"/>
                </a:lnTo>
                <a:lnTo>
                  <a:pt x="948499" y="245999"/>
                </a:lnTo>
                <a:lnTo>
                  <a:pt x="948499" y="149580"/>
                </a:lnTo>
                <a:lnTo>
                  <a:pt x="969937" y="149580"/>
                </a:lnTo>
                <a:lnTo>
                  <a:pt x="1002982" y="159270"/>
                </a:lnTo>
                <a:lnTo>
                  <a:pt x="1019200" y="183007"/>
                </a:lnTo>
                <a:lnTo>
                  <a:pt x="1019200" y="30695"/>
                </a:lnTo>
                <a:lnTo>
                  <a:pt x="1007783" y="29578"/>
                </a:lnTo>
                <a:lnTo>
                  <a:pt x="802081" y="29578"/>
                </a:lnTo>
                <a:lnTo>
                  <a:pt x="794359" y="30886"/>
                </a:lnTo>
                <a:lnTo>
                  <a:pt x="788504" y="34582"/>
                </a:lnTo>
                <a:lnTo>
                  <a:pt x="784809" y="40436"/>
                </a:lnTo>
                <a:lnTo>
                  <a:pt x="783513" y="48145"/>
                </a:lnTo>
                <a:lnTo>
                  <a:pt x="783513" y="510984"/>
                </a:lnTo>
                <a:lnTo>
                  <a:pt x="784809" y="518718"/>
                </a:lnTo>
                <a:lnTo>
                  <a:pt x="788504" y="524560"/>
                </a:lnTo>
                <a:lnTo>
                  <a:pt x="794359" y="528269"/>
                </a:lnTo>
                <a:lnTo>
                  <a:pt x="802081" y="529551"/>
                </a:lnTo>
                <a:lnTo>
                  <a:pt x="929932" y="529551"/>
                </a:lnTo>
                <a:lnTo>
                  <a:pt x="948499" y="374561"/>
                </a:lnTo>
                <a:lnTo>
                  <a:pt x="1023493" y="525272"/>
                </a:lnTo>
                <a:lnTo>
                  <a:pt x="1029931" y="529551"/>
                </a:lnTo>
                <a:lnTo>
                  <a:pt x="1170635" y="529551"/>
                </a:lnTo>
                <a:lnTo>
                  <a:pt x="1183424" y="527494"/>
                </a:lnTo>
                <a:lnTo>
                  <a:pt x="1190447" y="521614"/>
                </a:lnTo>
                <a:lnTo>
                  <a:pt x="1191323" y="512381"/>
                </a:lnTo>
                <a:close/>
              </a:path>
              <a:path w="2527934" h="529590">
                <a:moveTo>
                  <a:pt x="1401864" y="364045"/>
                </a:moveTo>
                <a:lnTo>
                  <a:pt x="1316456" y="364045"/>
                </a:lnTo>
                <a:lnTo>
                  <a:pt x="1314907" y="364045"/>
                </a:lnTo>
                <a:lnTo>
                  <a:pt x="1314792" y="365455"/>
                </a:lnTo>
                <a:lnTo>
                  <a:pt x="1315034" y="362381"/>
                </a:lnTo>
                <a:lnTo>
                  <a:pt x="1317980" y="308737"/>
                </a:lnTo>
                <a:lnTo>
                  <a:pt x="1324140" y="254698"/>
                </a:lnTo>
                <a:lnTo>
                  <a:pt x="1332801" y="200609"/>
                </a:lnTo>
                <a:lnTo>
                  <a:pt x="1343240" y="146773"/>
                </a:lnTo>
                <a:lnTo>
                  <a:pt x="1354759" y="93548"/>
                </a:lnTo>
                <a:lnTo>
                  <a:pt x="1366634" y="41249"/>
                </a:lnTo>
                <a:lnTo>
                  <a:pt x="1366227" y="25374"/>
                </a:lnTo>
                <a:lnTo>
                  <a:pt x="1359204" y="12611"/>
                </a:lnTo>
                <a:lnTo>
                  <a:pt x="1347800" y="3848"/>
                </a:lnTo>
                <a:lnTo>
                  <a:pt x="1334262" y="0"/>
                </a:lnTo>
                <a:lnTo>
                  <a:pt x="1326184" y="825"/>
                </a:lnTo>
                <a:lnTo>
                  <a:pt x="1296238" y="73787"/>
                </a:lnTo>
                <a:lnTo>
                  <a:pt x="1285405" y="126695"/>
                </a:lnTo>
                <a:lnTo>
                  <a:pt x="1275588" y="179844"/>
                </a:lnTo>
                <a:lnTo>
                  <a:pt x="1267040" y="233235"/>
                </a:lnTo>
                <a:lnTo>
                  <a:pt x="1260030" y="286829"/>
                </a:lnTo>
                <a:lnTo>
                  <a:pt x="1254810" y="340601"/>
                </a:lnTo>
                <a:lnTo>
                  <a:pt x="1253312" y="372313"/>
                </a:lnTo>
                <a:lnTo>
                  <a:pt x="1256525" y="404812"/>
                </a:lnTo>
                <a:lnTo>
                  <a:pt x="1269263" y="430809"/>
                </a:lnTo>
                <a:lnTo>
                  <a:pt x="1296301" y="442976"/>
                </a:lnTo>
                <a:lnTo>
                  <a:pt x="1305534" y="443699"/>
                </a:lnTo>
                <a:lnTo>
                  <a:pt x="1346415" y="426021"/>
                </a:lnTo>
                <a:lnTo>
                  <a:pt x="1385557" y="386130"/>
                </a:lnTo>
                <a:lnTo>
                  <a:pt x="1400822" y="365455"/>
                </a:lnTo>
                <a:lnTo>
                  <a:pt x="1401864" y="364045"/>
                </a:lnTo>
                <a:close/>
              </a:path>
              <a:path w="2527934" h="529590">
                <a:moveTo>
                  <a:pt x="2313152" y="277355"/>
                </a:moveTo>
                <a:lnTo>
                  <a:pt x="2311019" y="260172"/>
                </a:lnTo>
                <a:lnTo>
                  <a:pt x="2300465" y="246697"/>
                </a:lnTo>
                <a:lnTo>
                  <a:pt x="2284692" y="240487"/>
                </a:lnTo>
                <a:lnTo>
                  <a:pt x="2278545" y="240004"/>
                </a:lnTo>
                <a:lnTo>
                  <a:pt x="2270607" y="242468"/>
                </a:lnTo>
                <a:lnTo>
                  <a:pt x="2263965" y="248145"/>
                </a:lnTo>
                <a:lnTo>
                  <a:pt x="2233269" y="278371"/>
                </a:lnTo>
                <a:lnTo>
                  <a:pt x="2198967" y="306717"/>
                </a:lnTo>
                <a:lnTo>
                  <a:pt x="2160651" y="326910"/>
                </a:lnTo>
                <a:lnTo>
                  <a:pt x="2117953" y="332663"/>
                </a:lnTo>
                <a:lnTo>
                  <a:pt x="2076234" y="319443"/>
                </a:lnTo>
                <a:lnTo>
                  <a:pt x="2048484" y="292938"/>
                </a:lnTo>
                <a:lnTo>
                  <a:pt x="2028698" y="257479"/>
                </a:lnTo>
                <a:lnTo>
                  <a:pt x="2015083" y="226847"/>
                </a:lnTo>
                <a:lnTo>
                  <a:pt x="2010879" y="217385"/>
                </a:lnTo>
                <a:lnTo>
                  <a:pt x="1997964" y="190614"/>
                </a:lnTo>
                <a:lnTo>
                  <a:pt x="1982635" y="170459"/>
                </a:lnTo>
                <a:lnTo>
                  <a:pt x="1961832" y="157137"/>
                </a:lnTo>
                <a:lnTo>
                  <a:pt x="1932508" y="150825"/>
                </a:lnTo>
                <a:lnTo>
                  <a:pt x="1914944" y="154355"/>
                </a:lnTo>
                <a:lnTo>
                  <a:pt x="1899107" y="161950"/>
                </a:lnTo>
                <a:lnTo>
                  <a:pt x="1884260" y="171640"/>
                </a:lnTo>
                <a:lnTo>
                  <a:pt x="1869694" y="181495"/>
                </a:lnTo>
                <a:lnTo>
                  <a:pt x="1858581" y="189890"/>
                </a:lnTo>
                <a:lnTo>
                  <a:pt x="1847469" y="198145"/>
                </a:lnTo>
                <a:lnTo>
                  <a:pt x="1810969" y="223367"/>
                </a:lnTo>
                <a:lnTo>
                  <a:pt x="1766963" y="244525"/>
                </a:lnTo>
                <a:lnTo>
                  <a:pt x="1745259" y="247586"/>
                </a:lnTo>
                <a:lnTo>
                  <a:pt x="1739099" y="247103"/>
                </a:lnTo>
                <a:lnTo>
                  <a:pt x="1722907" y="190614"/>
                </a:lnTo>
                <a:lnTo>
                  <a:pt x="1722577" y="155727"/>
                </a:lnTo>
                <a:lnTo>
                  <a:pt x="1721027" y="140335"/>
                </a:lnTo>
                <a:lnTo>
                  <a:pt x="1696300" y="85013"/>
                </a:lnTo>
                <a:lnTo>
                  <a:pt x="1648269" y="63423"/>
                </a:lnTo>
                <a:lnTo>
                  <a:pt x="1608150" y="69456"/>
                </a:lnTo>
                <a:lnTo>
                  <a:pt x="1567522" y="90271"/>
                </a:lnTo>
                <a:lnTo>
                  <a:pt x="1528191" y="120751"/>
                </a:lnTo>
                <a:lnTo>
                  <a:pt x="1491996" y="155727"/>
                </a:lnTo>
                <a:lnTo>
                  <a:pt x="1460754" y="190068"/>
                </a:lnTo>
                <a:lnTo>
                  <a:pt x="1417599" y="240487"/>
                </a:lnTo>
                <a:lnTo>
                  <a:pt x="1382090" y="284695"/>
                </a:lnTo>
                <a:lnTo>
                  <a:pt x="1364272" y="307416"/>
                </a:lnTo>
                <a:lnTo>
                  <a:pt x="1341716" y="335648"/>
                </a:lnTo>
                <a:lnTo>
                  <a:pt x="1330261" y="349377"/>
                </a:lnTo>
                <a:lnTo>
                  <a:pt x="1318107" y="362623"/>
                </a:lnTo>
                <a:lnTo>
                  <a:pt x="1316596" y="363918"/>
                </a:lnTo>
                <a:lnTo>
                  <a:pt x="1401953" y="363918"/>
                </a:lnTo>
                <a:lnTo>
                  <a:pt x="1419999" y="339483"/>
                </a:lnTo>
                <a:lnTo>
                  <a:pt x="1446796" y="301523"/>
                </a:lnTo>
                <a:lnTo>
                  <a:pt x="1470520" y="271526"/>
                </a:lnTo>
                <a:lnTo>
                  <a:pt x="1506372" y="229235"/>
                </a:lnTo>
                <a:lnTo>
                  <a:pt x="1547888" y="185839"/>
                </a:lnTo>
                <a:lnTo>
                  <a:pt x="1588604" y="152488"/>
                </a:lnTo>
                <a:lnTo>
                  <a:pt x="1622082" y="140335"/>
                </a:lnTo>
                <a:lnTo>
                  <a:pt x="1626692" y="140690"/>
                </a:lnTo>
                <a:lnTo>
                  <a:pt x="1631188" y="142595"/>
                </a:lnTo>
                <a:lnTo>
                  <a:pt x="1637233" y="144627"/>
                </a:lnTo>
                <a:lnTo>
                  <a:pt x="1658899" y="158623"/>
                </a:lnTo>
                <a:lnTo>
                  <a:pt x="1665960" y="175539"/>
                </a:lnTo>
                <a:lnTo>
                  <a:pt x="1665998" y="188531"/>
                </a:lnTo>
                <a:lnTo>
                  <a:pt x="1666125" y="200609"/>
                </a:lnTo>
                <a:lnTo>
                  <a:pt x="1674647" y="261150"/>
                </a:lnTo>
                <a:lnTo>
                  <a:pt x="1710207" y="317271"/>
                </a:lnTo>
                <a:lnTo>
                  <a:pt x="1748193" y="328333"/>
                </a:lnTo>
                <a:lnTo>
                  <a:pt x="1770748" y="323024"/>
                </a:lnTo>
                <a:lnTo>
                  <a:pt x="1811718" y="298716"/>
                </a:lnTo>
                <a:lnTo>
                  <a:pt x="1846935" y="272643"/>
                </a:lnTo>
                <a:lnTo>
                  <a:pt x="1863979" y="259067"/>
                </a:lnTo>
                <a:lnTo>
                  <a:pt x="1879854" y="247586"/>
                </a:lnTo>
                <a:lnTo>
                  <a:pt x="1919960" y="229019"/>
                </a:lnTo>
                <a:lnTo>
                  <a:pt x="1934260" y="226847"/>
                </a:lnTo>
                <a:lnTo>
                  <a:pt x="1943239" y="229882"/>
                </a:lnTo>
                <a:lnTo>
                  <a:pt x="1950262" y="237401"/>
                </a:lnTo>
                <a:lnTo>
                  <a:pt x="1956650" y="249516"/>
                </a:lnTo>
                <a:lnTo>
                  <a:pt x="1963674" y="266319"/>
                </a:lnTo>
                <a:lnTo>
                  <a:pt x="1989543" y="318198"/>
                </a:lnTo>
                <a:lnTo>
                  <a:pt x="2022119" y="354926"/>
                </a:lnTo>
                <a:lnTo>
                  <a:pt x="2059876" y="377545"/>
                </a:lnTo>
                <a:lnTo>
                  <a:pt x="2101278" y="387096"/>
                </a:lnTo>
                <a:lnTo>
                  <a:pt x="2141931" y="385267"/>
                </a:lnTo>
                <a:lnTo>
                  <a:pt x="2183688" y="374154"/>
                </a:lnTo>
                <a:lnTo>
                  <a:pt x="2225344" y="354723"/>
                </a:lnTo>
                <a:lnTo>
                  <a:pt x="2258555" y="332663"/>
                </a:lnTo>
                <a:lnTo>
                  <a:pt x="2303665" y="294627"/>
                </a:lnTo>
                <a:lnTo>
                  <a:pt x="2313152" y="277355"/>
                </a:lnTo>
                <a:close/>
              </a:path>
              <a:path w="2527934" h="529590">
                <a:moveTo>
                  <a:pt x="2527668" y="48145"/>
                </a:moveTo>
                <a:lnTo>
                  <a:pt x="2526373" y="40436"/>
                </a:lnTo>
                <a:lnTo>
                  <a:pt x="2522664" y="34582"/>
                </a:lnTo>
                <a:lnTo>
                  <a:pt x="2516809" y="30886"/>
                </a:lnTo>
                <a:lnTo>
                  <a:pt x="2509088" y="29578"/>
                </a:lnTo>
                <a:lnTo>
                  <a:pt x="2381237" y="29578"/>
                </a:lnTo>
                <a:lnTo>
                  <a:pt x="2373515" y="30886"/>
                </a:lnTo>
                <a:lnTo>
                  <a:pt x="2367673" y="34582"/>
                </a:lnTo>
                <a:lnTo>
                  <a:pt x="2363965" y="40436"/>
                </a:lnTo>
                <a:lnTo>
                  <a:pt x="2362670" y="48145"/>
                </a:lnTo>
                <a:lnTo>
                  <a:pt x="2362670" y="510984"/>
                </a:lnTo>
                <a:lnTo>
                  <a:pt x="2363965" y="518718"/>
                </a:lnTo>
                <a:lnTo>
                  <a:pt x="2367673" y="524560"/>
                </a:lnTo>
                <a:lnTo>
                  <a:pt x="2373515" y="528269"/>
                </a:lnTo>
                <a:lnTo>
                  <a:pt x="2381237" y="529551"/>
                </a:lnTo>
                <a:lnTo>
                  <a:pt x="2509088" y="529551"/>
                </a:lnTo>
                <a:lnTo>
                  <a:pt x="2516809" y="528269"/>
                </a:lnTo>
                <a:lnTo>
                  <a:pt x="2522664" y="524560"/>
                </a:lnTo>
                <a:lnTo>
                  <a:pt x="2526373" y="518718"/>
                </a:lnTo>
                <a:lnTo>
                  <a:pt x="2527668" y="510984"/>
                </a:lnTo>
                <a:lnTo>
                  <a:pt x="2527668" y="4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1614</Words>
  <Application>Microsoft Office PowerPoint</Application>
  <PresentationFormat>Custom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MT</vt:lpstr>
      <vt:lpstr>Calibri</vt:lpstr>
      <vt:lpstr>Roboto</vt:lpstr>
      <vt:lpstr>Roboto Bk</vt:lpstr>
      <vt:lpstr>Roboto Cn</vt:lpstr>
      <vt:lpstr>Office Theme</vt:lpstr>
      <vt:lpstr>PowerPoint Presentation</vt:lpstr>
      <vt:lpstr>FAKE NEWS RISK MITIGATION</vt:lpstr>
      <vt:lpstr>FERMI  MOTIVATION</vt:lpstr>
      <vt:lpstr>MOTIVATION</vt:lpstr>
      <vt:lpstr>WHAT BROUGHT US HERE</vt:lpstr>
      <vt:lpstr>UNDERSTAND  THE PROJECT  VISION</vt:lpstr>
      <vt:lpstr>VISION</vt:lpstr>
      <vt:lpstr>FERMI  OBJECTIVES</vt:lpstr>
      <vt:lpstr>MAIN OBJECTIVES</vt:lpstr>
      <vt:lpstr>SPECIFIC OBJECTIVES</vt:lpstr>
      <vt:lpstr>FERMI  APPROACH</vt:lpstr>
      <vt:lpstr>CONCEPT</vt:lpstr>
      <vt:lpstr>CONCEPTUAL ARCHITECTURE</vt:lpstr>
      <vt:lpstr>IMPLEMENTATION METHODOLOGY</vt:lpstr>
      <vt:lpstr>VALIDATION USE-CASES</vt:lpstr>
      <vt:lpstr>FERMI RESULTS  AND BENEFITS</vt:lpstr>
      <vt:lpstr>KEY RESULTS</vt:lpstr>
      <vt:lpstr>KEY IMPACTS</vt:lpstr>
      <vt:lpstr>MEET THE  CONSORTIUM</vt:lpstr>
      <vt:lpstr>CONSORTIUM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Alessandro Paciaroni</cp:lastModifiedBy>
  <cp:revision>3</cp:revision>
  <dcterms:created xsi:type="dcterms:W3CDTF">2023-03-07T14:23:02Z</dcterms:created>
  <dcterms:modified xsi:type="dcterms:W3CDTF">2023-05-04T16:48:05Z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2023-03-07T00:00:00Z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2023-03-07T00:00:00Z</vt:filetime>
  </property>
</Properties>
</file>