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6.jpg" ContentType="image/jpeg"/>
  <Override PartName="/ppt/notesSlides/notesSlide5.xml" ContentType="application/vnd.openxmlformats-officedocument.presentationml.notesSlide+xml"/>
  <Override PartName="/ppt/media/image7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2.jp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4.jpg" ContentType="image/jpeg"/>
  <Override PartName="/ppt/notesSlides/notesSlide10.xml" ContentType="application/vnd.openxmlformats-officedocument.presentationml.notesSlide+xml"/>
  <Override PartName="/ppt/media/image15.jpg" ContentType="image/jpeg"/>
  <Override PartName="/ppt/notesSlides/notesSlide11.xml" ContentType="application/vnd.openxmlformats-officedocument.presentationml.notesSlide+xml"/>
  <Override PartName="/ppt/media/image1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6" r:id="rId12"/>
  </p:sldIdLst>
  <p:sldSz cx="17310100" cy="9753600"/>
  <p:notesSz cx="17310100" cy="97536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02"/>
    <p:restoredTop sz="94607"/>
  </p:normalViewPr>
  <p:slideViewPr>
    <p:cSldViewPr>
      <p:cViewPr varScale="1">
        <p:scale>
          <a:sx n="56" d="100"/>
          <a:sy n="56" d="100"/>
        </p:scale>
        <p:origin x="1013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77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5777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98257" y="3023616"/>
            <a:ext cx="14713585" cy="204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596515" y="5462016"/>
            <a:ext cx="1211707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8BC8DC"/>
                </a:solidFill>
                <a:latin typeface="Mister London Sans"/>
                <a:cs typeface="Mister Londo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7310100" cy="9753600"/>
          </a:xfrm>
          <a:custGeom>
            <a:avLst/>
            <a:gdLst/>
            <a:ahLst/>
            <a:cxnLst/>
            <a:rect l="l" t="t" r="r" b="b"/>
            <a:pathLst>
              <a:path w="17310100" h="9753600">
                <a:moveTo>
                  <a:pt x="0" y="9753600"/>
                </a:moveTo>
                <a:lnTo>
                  <a:pt x="17310100" y="9753600"/>
                </a:lnTo>
                <a:lnTo>
                  <a:pt x="17310100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FBFB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8BC8DC"/>
                </a:solidFill>
                <a:latin typeface="Mister London Sans"/>
                <a:cs typeface="Mister Londo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65505" y="2243328"/>
            <a:ext cx="7529893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914701" y="2243328"/>
            <a:ext cx="7529893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8BC8DC"/>
                </a:solidFill>
                <a:latin typeface="Mister London Sans"/>
                <a:cs typeface="Mister Londo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7310100" cy="9753600"/>
          </a:xfrm>
          <a:custGeom>
            <a:avLst/>
            <a:gdLst/>
            <a:ahLst/>
            <a:cxnLst/>
            <a:rect l="l" t="t" r="r" b="b"/>
            <a:pathLst>
              <a:path w="17310100" h="9753600">
                <a:moveTo>
                  <a:pt x="0" y="9753600"/>
                </a:moveTo>
                <a:lnTo>
                  <a:pt x="17310100" y="9753600"/>
                </a:lnTo>
                <a:lnTo>
                  <a:pt x="17310100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C4C4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6600" y="968115"/>
            <a:ext cx="15836900" cy="20808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rgbClr val="8BC8DC"/>
                </a:solidFill>
                <a:latin typeface="Mister London Sans"/>
                <a:cs typeface="Mister Londo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39569" y="2941717"/>
            <a:ext cx="14030960" cy="5499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885434" y="9070848"/>
            <a:ext cx="5539232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65505" y="9070848"/>
            <a:ext cx="3981323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463272" y="9070848"/>
            <a:ext cx="3981323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jp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7310100" cy="9753600"/>
          </a:xfrm>
          <a:custGeom>
            <a:avLst/>
            <a:gdLst/>
            <a:ahLst/>
            <a:cxnLst/>
            <a:rect l="l" t="t" r="r" b="b"/>
            <a:pathLst>
              <a:path w="17310100" h="9753600">
                <a:moveTo>
                  <a:pt x="0" y="9753600"/>
                </a:moveTo>
                <a:lnTo>
                  <a:pt x="17310100" y="9753600"/>
                </a:lnTo>
                <a:lnTo>
                  <a:pt x="17310100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881F4B3-CC9C-F848-A5EB-1F0C5F73A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88" y="3279246"/>
            <a:ext cx="9585325" cy="31951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D12A5BC7-F55F-A142-B493-537138A06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10100" cy="97536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36600" y="968115"/>
            <a:ext cx="15836900" cy="1199343"/>
          </a:xfrm>
          <a:prstGeom prst="rect">
            <a:avLst/>
          </a:prstGeom>
        </p:spPr>
        <p:txBody>
          <a:bodyPr vert="horz" wrap="square" lIns="0" tIns="273344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pc="-60" dirty="0">
                <a:solidFill>
                  <a:srgbClr val="FFFFFF"/>
                </a:solidFill>
              </a:rPr>
              <a:t>TEXT</a:t>
            </a:r>
            <a:endParaRPr spc="-60" dirty="0">
              <a:solidFill>
                <a:srgbClr val="FFFFFF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19746" y="7520873"/>
            <a:ext cx="10564503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2000" dirty="0" err="1">
                <a:effectLst/>
                <a:latin typeface="Helvetica" pitchFamily="2" charset="0"/>
              </a:rPr>
              <a:t>delescil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moloreped</a:t>
            </a:r>
            <a:r>
              <a:rPr lang="es-ES" sz="2000" dirty="0">
                <a:effectLst/>
                <a:latin typeface="Helvetica" pitchFamily="2" charset="0"/>
              </a:rPr>
              <a:t> et et lacero qui quid </a:t>
            </a:r>
            <a:r>
              <a:rPr lang="es-ES" sz="2000" dirty="0" err="1">
                <a:effectLst/>
                <a:latin typeface="Helvetica" pitchFamily="2" charset="0"/>
              </a:rPr>
              <a:t>eum</a:t>
            </a:r>
            <a:r>
              <a:rPr lang="es-ES" sz="2000" dirty="0">
                <a:effectLst/>
                <a:latin typeface="Helvetica" pitchFamily="2" charset="0"/>
              </a:rPr>
              <a:t> quid </a:t>
            </a:r>
            <a:r>
              <a:rPr lang="es-ES" sz="2000" dirty="0" err="1">
                <a:effectLst/>
                <a:latin typeface="Helvetica" pitchFamily="2" charset="0"/>
              </a:rPr>
              <a:t>eatiam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haria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nis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dolupti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consentis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accusae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voluptium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expliquo</a:t>
            </a:r>
            <a:r>
              <a:rPr lang="es-ES" sz="2000" dirty="0">
                <a:effectLst/>
                <a:latin typeface="Helvetica" pitchFamily="2" charset="0"/>
              </a:rPr>
              <a:t> es </a:t>
            </a:r>
            <a:r>
              <a:rPr lang="es-ES" sz="2000" dirty="0" err="1">
                <a:effectLst/>
                <a:latin typeface="Helvetica" pitchFamily="2" charset="0"/>
              </a:rPr>
              <a:t>il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ent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officiis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ipidebit</a:t>
            </a:r>
            <a:r>
              <a:rPr lang="es-ES" sz="2000" dirty="0">
                <a:effectLst/>
                <a:latin typeface="Helvetica" pitchFamily="2" charset="0"/>
              </a:rPr>
              <a:t> ad et </a:t>
            </a:r>
            <a:r>
              <a:rPr lang="es-ES" sz="2000" dirty="0" err="1">
                <a:effectLst/>
                <a:latin typeface="Helvetica" pitchFamily="2" charset="0"/>
              </a:rPr>
              <a:t>harum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cusciate</a:t>
            </a:r>
            <a:r>
              <a:rPr lang="es-ES" sz="2000" dirty="0">
                <a:effectLst/>
                <a:latin typeface="Helvetica" pitchFamily="2" charset="0"/>
              </a:rPr>
              <a:t> que </a:t>
            </a:r>
            <a:r>
              <a:rPr lang="es-ES" sz="2000" dirty="0" err="1">
                <a:effectLst/>
                <a:latin typeface="Helvetica" pitchFamily="2" charset="0"/>
              </a:rPr>
              <a:t>dusaeces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il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inus</a:t>
            </a:r>
            <a:r>
              <a:rPr lang="es-ES" sz="2000" dirty="0">
                <a:effectLst/>
                <a:latin typeface="Helvetica" pitchFamily="2" charset="0"/>
              </a:rPr>
              <a:t>, in </a:t>
            </a:r>
            <a:r>
              <a:rPr lang="es-ES" sz="2000" dirty="0" err="1">
                <a:effectLst/>
                <a:latin typeface="Helvetica" pitchFamily="2" charset="0"/>
              </a:rPr>
              <a:t>prat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adignam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ullist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odigendus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maximet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od</a:t>
            </a:r>
            <a:r>
              <a:rPr lang="es-ES" sz="2000" dirty="0">
                <a:effectLst/>
                <a:latin typeface="Helvetica" pitchFamily="2" charset="0"/>
              </a:rPr>
              <a:t> et </a:t>
            </a:r>
            <a:r>
              <a:rPr lang="es-ES" sz="2000" dirty="0" err="1">
                <a:effectLst/>
                <a:latin typeface="Helvetica" pitchFamily="2" charset="0"/>
              </a:rPr>
              <a:t>latis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eumquam</a:t>
            </a:r>
            <a:r>
              <a:rPr lang="es-ES" sz="2000" dirty="0">
                <a:effectLst/>
                <a:latin typeface="Helvetica" pitchFamily="2" charset="0"/>
              </a:rPr>
              <a:t> quia ad que </a:t>
            </a:r>
            <a:r>
              <a:rPr lang="es-ES" sz="2000" dirty="0" err="1">
                <a:effectLst/>
                <a:latin typeface="Helvetica" pitchFamily="2" charset="0"/>
              </a:rPr>
              <a:t>quaspis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evenis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idunt</a:t>
            </a:r>
            <a:r>
              <a:rPr lang="es-ES" sz="2000" dirty="0">
                <a:effectLst/>
                <a:latin typeface="Helvetica" pitchFamily="2" charset="0"/>
              </a:rPr>
              <a:t>.</a:t>
            </a:r>
          </a:p>
        </p:txBody>
      </p:sp>
      <p:sp>
        <p:nvSpPr>
          <p:cNvPr id="9" name="object 9"/>
          <p:cNvSpPr/>
          <p:nvPr/>
        </p:nvSpPr>
        <p:spPr>
          <a:xfrm>
            <a:off x="2022469" y="7544156"/>
            <a:ext cx="746760" cy="746760"/>
          </a:xfrm>
          <a:custGeom>
            <a:avLst/>
            <a:gdLst/>
            <a:ahLst/>
            <a:cxnLst/>
            <a:rect l="l" t="t" r="r" b="b"/>
            <a:pathLst>
              <a:path w="746760" h="746759">
                <a:moveTo>
                  <a:pt x="373380" y="0"/>
                </a:moveTo>
                <a:lnTo>
                  <a:pt x="312816" y="4886"/>
                </a:lnTo>
                <a:lnTo>
                  <a:pt x="255363" y="19035"/>
                </a:lnTo>
                <a:lnTo>
                  <a:pt x="201791" y="41676"/>
                </a:lnTo>
                <a:lnTo>
                  <a:pt x="152867" y="72041"/>
                </a:lnTo>
                <a:lnTo>
                  <a:pt x="109361" y="109361"/>
                </a:lnTo>
                <a:lnTo>
                  <a:pt x="72041" y="152867"/>
                </a:lnTo>
                <a:lnTo>
                  <a:pt x="41676" y="201791"/>
                </a:lnTo>
                <a:lnTo>
                  <a:pt x="19035" y="255363"/>
                </a:lnTo>
                <a:lnTo>
                  <a:pt x="4886" y="312816"/>
                </a:lnTo>
                <a:lnTo>
                  <a:pt x="0" y="373380"/>
                </a:lnTo>
                <a:lnTo>
                  <a:pt x="1237" y="404002"/>
                </a:lnTo>
                <a:lnTo>
                  <a:pt x="10851" y="463106"/>
                </a:lnTo>
                <a:lnTo>
                  <a:pt x="29342" y="518715"/>
                </a:lnTo>
                <a:lnTo>
                  <a:pt x="55941" y="570059"/>
                </a:lnTo>
                <a:lnTo>
                  <a:pt x="89879" y="616370"/>
                </a:lnTo>
                <a:lnTo>
                  <a:pt x="130389" y="656880"/>
                </a:lnTo>
                <a:lnTo>
                  <a:pt x="176700" y="690818"/>
                </a:lnTo>
                <a:lnTo>
                  <a:pt x="228044" y="717417"/>
                </a:lnTo>
                <a:lnTo>
                  <a:pt x="283653" y="735908"/>
                </a:lnTo>
                <a:lnTo>
                  <a:pt x="342757" y="745522"/>
                </a:lnTo>
                <a:lnTo>
                  <a:pt x="373380" y="746760"/>
                </a:lnTo>
                <a:lnTo>
                  <a:pt x="404002" y="745522"/>
                </a:lnTo>
                <a:lnTo>
                  <a:pt x="463106" y="735908"/>
                </a:lnTo>
                <a:lnTo>
                  <a:pt x="518715" y="717417"/>
                </a:lnTo>
                <a:lnTo>
                  <a:pt x="570059" y="690818"/>
                </a:lnTo>
                <a:lnTo>
                  <a:pt x="616370" y="656880"/>
                </a:lnTo>
                <a:lnTo>
                  <a:pt x="656880" y="616370"/>
                </a:lnTo>
                <a:lnTo>
                  <a:pt x="690818" y="570059"/>
                </a:lnTo>
                <a:lnTo>
                  <a:pt x="717417" y="518715"/>
                </a:lnTo>
                <a:lnTo>
                  <a:pt x="735908" y="463106"/>
                </a:lnTo>
                <a:lnTo>
                  <a:pt x="745522" y="404002"/>
                </a:lnTo>
                <a:lnTo>
                  <a:pt x="746760" y="373380"/>
                </a:lnTo>
                <a:lnTo>
                  <a:pt x="745522" y="342757"/>
                </a:lnTo>
                <a:lnTo>
                  <a:pt x="735908" y="283653"/>
                </a:lnTo>
                <a:lnTo>
                  <a:pt x="717417" y="228044"/>
                </a:lnTo>
                <a:lnTo>
                  <a:pt x="690818" y="176700"/>
                </a:lnTo>
                <a:lnTo>
                  <a:pt x="656880" y="130389"/>
                </a:lnTo>
                <a:lnTo>
                  <a:pt x="616370" y="89879"/>
                </a:lnTo>
                <a:lnTo>
                  <a:pt x="570059" y="55941"/>
                </a:lnTo>
                <a:lnTo>
                  <a:pt x="518715" y="29342"/>
                </a:lnTo>
                <a:lnTo>
                  <a:pt x="463106" y="10851"/>
                </a:lnTo>
                <a:lnTo>
                  <a:pt x="404002" y="1237"/>
                </a:lnTo>
                <a:lnTo>
                  <a:pt x="373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235398" y="7664489"/>
            <a:ext cx="321310" cy="506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50" dirty="0">
                <a:latin typeface="Mister London Sans"/>
                <a:cs typeface="Mister London Sans"/>
              </a:rPr>
              <a:t>4</a:t>
            </a:r>
            <a:endParaRPr sz="3750">
              <a:latin typeface="Mister London Sans"/>
              <a:cs typeface="Mister London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19747" y="5765888"/>
            <a:ext cx="11351260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2000" dirty="0" err="1">
                <a:effectLst/>
                <a:latin typeface="Helvetica" pitchFamily="2" charset="0"/>
              </a:rPr>
              <a:t>lant</a:t>
            </a:r>
            <a:r>
              <a:rPr lang="es-ES" sz="2000" dirty="0">
                <a:effectLst/>
                <a:latin typeface="Helvetica" pitchFamily="2" charset="0"/>
              </a:rPr>
              <a:t>, sus que </a:t>
            </a:r>
            <a:r>
              <a:rPr lang="es-ES" sz="2000" dirty="0" err="1">
                <a:effectLst/>
                <a:latin typeface="Helvetica" pitchFamily="2" charset="0"/>
              </a:rPr>
              <a:t>eseque</a:t>
            </a:r>
            <a:r>
              <a:rPr lang="es-ES" sz="2000" dirty="0">
                <a:effectLst/>
                <a:latin typeface="Helvetica" pitchFamily="2" charset="0"/>
              </a:rPr>
              <a:t> si </a:t>
            </a:r>
            <a:r>
              <a:rPr lang="es-ES" sz="2000" dirty="0" err="1">
                <a:effectLst/>
                <a:latin typeface="Helvetica" pitchFamily="2" charset="0"/>
              </a:rPr>
              <a:t>autem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ventempossi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ulpa</a:t>
            </a:r>
            <a:r>
              <a:rPr lang="es-ES" sz="2000" dirty="0">
                <a:effectLst/>
                <a:latin typeface="Helvetica" pitchFamily="2" charset="0"/>
              </a:rPr>
              <a:t> que </a:t>
            </a:r>
            <a:r>
              <a:rPr lang="es-ES" sz="2000" dirty="0" err="1">
                <a:effectLst/>
                <a:latin typeface="Helvetica" pitchFamily="2" charset="0"/>
              </a:rPr>
              <a:t>plaut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faccusandam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quiasin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tiumqui</a:t>
            </a:r>
            <a:r>
              <a:rPr lang="es-ES" sz="2000" dirty="0">
                <a:effectLst/>
                <a:latin typeface="Helvetica" pitchFamily="2" charset="0"/>
              </a:rPr>
              <a:t> re </a:t>
            </a:r>
            <a:r>
              <a:rPr lang="es-ES" sz="2000" dirty="0" err="1">
                <a:effectLst/>
                <a:latin typeface="Helvetica" pitchFamily="2" charset="0"/>
              </a:rPr>
              <a:t>etur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aditat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harunt</a:t>
            </a:r>
            <a:r>
              <a:rPr lang="es-ES" sz="2000" dirty="0">
                <a:effectLst/>
                <a:latin typeface="Helvetica" pitchFamily="2" charset="0"/>
              </a:rPr>
              <a:t> et es </a:t>
            </a:r>
            <a:r>
              <a:rPr lang="es-ES" sz="2000" dirty="0" err="1">
                <a:effectLst/>
                <a:latin typeface="Helvetica" pitchFamily="2" charset="0"/>
              </a:rPr>
              <a:t>molorias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explabo</a:t>
            </a:r>
            <a:r>
              <a:rPr lang="es-ES" sz="2000" dirty="0">
                <a:effectLst/>
                <a:latin typeface="Helvetica" pitchFamily="2" charset="0"/>
              </a:rPr>
              <a:t>. </a:t>
            </a:r>
            <a:r>
              <a:rPr lang="es-ES" sz="2000" dirty="0" err="1">
                <a:effectLst/>
                <a:latin typeface="Helvetica" pitchFamily="2" charset="0"/>
              </a:rPr>
              <a:t>Quatibus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esequos</a:t>
            </a:r>
            <a:r>
              <a:rPr lang="es-ES" sz="2000" dirty="0">
                <a:effectLst/>
                <a:latin typeface="Helvetica" pitchFamily="2" charset="0"/>
              </a:rPr>
              <a:t> re, </a:t>
            </a:r>
            <a:r>
              <a:rPr lang="es-ES" sz="2000" dirty="0" err="1">
                <a:effectLst/>
                <a:latin typeface="Helvetica" pitchFamily="2" charset="0"/>
              </a:rPr>
              <a:t>volenihitias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estionsequae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imus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accatet</a:t>
            </a:r>
            <a:r>
              <a:rPr lang="es-ES" sz="2000" dirty="0">
                <a:effectLst/>
                <a:latin typeface="Helvetica" pitchFamily="2" charset="0"/>
              </a:rPr>
              <a:t> a </a:t>
            </a:r>
            <a:r>
              <a:rPr lang="es-ES" sz="2000" dirty="0" err="1">
                <a:effectLst/>
                <a:latin typeface="Helvetica" pitchFamily="2" charset="0"/>
              </a:rPr>
              <a:t>vitatquis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adis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abo</a:t>
            </a:r>
            <a:r>
              <a:rPr lang="es-ES" sz="2000" dirty="0">
                <a:effectLst/>
                <a:latin typeface="Helvetica" pitchFamily="2" charset="0"/>
              </a:rPr>
              <a:t>. </a:t>
            </a:r>
            <a:r>
              <a:rPr lang="es-ES" sz="2000" dirty="0" err="1">
                <a:effectLst/>
                <a:latin typeface="Helvetica" pitchFamily="2" charset="0"/>
              </a:rPr>
              <a:t>Nam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fugiae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perorem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etur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suntium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untium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plamus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eos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elen</a:t>
            </a:r>
            <a:endParaRPr lang="es-ES" sz="2000" dirty="0">
              <a:effectLst/>
              <a:latin typeface="Helvetica" pitchFamily="2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22469" y="5789171"/>
            <a:ext cx="746760" cy="746760"/>
          </a:xfrm>
          <a:custGeom>
            <a:avLst/>
            <a:gdLst/>
            <a:ahLst/>
            <a:cxnLst/>
            <a:rect l="l" t="t" r="r" b="b"/>
            <a:pathLst>
              <a:path w="746760" h="746759">
                <a:moveTo>
                  <a:pt x="373380" y="0"/>
                </a:moveTo>
                <a:lnTo>
                  <a:pt x="312816" y="4886"/>
                </a:lnTo>
                <a:lnTo>
                  <a:pt x="255363" y="19035"/>
                </a:lnTo>
                <a:lnTo>
                  <a:pt x="201791" y="41676"/>
                </a:lnTo>
                <a:lnTo>
                  <a:pt x="152867" y="72041"/>
                </a:lnTo>
                <a:lnTo>
                  <a:pt x="109361" y="109361"/>
                </a:lnTo>
                <a:lnTo>
                  <a:pt x="72041" y="152867"/>
                </a:lnTo>
                <a:lnTo>
                  <a:pt x="41676" y="201791"/>
                </a:lnTo>
                <a:lnTo>
                  <a:pt x="19035" y="255363"/>
                </a:lnTo>
                <a:lnTo>
                  <a:pt x="4886" y="312816"/>
                </a:lnTo>
                <a:lnTo>
                  <a:pt x="0" y="373379"/>
                </a:lnTo>
                <a:lnTo>
                  <a:pt x="1237" y="404002"/>
                </a:lnTo>
                <a:lnTo>
                  <a:pt x="10851" y="463106"/>
                </a:lnTo>
                <a:lnTo>
                  <a:pt x="29342" y="518715"/>
                </a:lnTo>
                <a:lnTo>
                  <a:pt x="55941" y="570059"/>
                </a:lnTo>
                <a:lnTo>
                  <a:pt x="89879" y="616370"/>
                </a:lnTo>
                <a:lnTo>
                  <a:pt x="130389" y="656880"/>
                </a:lnTo>
                <a:lnTo>
                  <a:pt x="176700" y="690818"/>
                </a:lnTo>
                <a:lnTo>
                  <a:pt x="228044" y="717417"/>
                </a:lnTo>
                <a:lnTo>
                  <a:pt x="283653" y="735908"/>
                </a:lnTo>
                <a:lnTo>
                  <a:pt x="342757" y="745522"/>
                </a:lnTo>
                <a:lnTo>
                  <a:pt x="373380" y="746759"/>
                </a:lnTo>
                <a:lnTo>
                  <a:pt x="404002" y="745522"/>
                </a:lnTo>
                <a:lnTo>
                  <a:pt x="463106" y="735908"/>
                </a:lnTo>
                <a:lnTo>
                  <a:pt x="518715" y="717417"/>
                </a:lnTo>
                <a:lnTo>
                  <a:pt x="570059" y="690818"/>
                </a:lnTo>
                <a:lnTo>
                  <a:pt x="616370" y="656880"/>
                </a:lnTo>
                <a:lnTo>
                  <a:pt x="656880" y="616370"/>
                </a:lnTo>
                <a:lnTo>
                  <a:pt x="690818" y="570059"/>
                </a:lnTo>
                <a:lnTo>
                  <a:pt x="717417" y="518715"/>
                </a:lnTo>
                <a:lnTo>
                  <a:pt x="735908" y="463106"/>
                </a:lnTo>
                <a:lnTo>
                  <a:pt x="745522" y="404002"/>
                </a:lnTo>
                <a:lnTo>
                  <a:pt x="746760" y="373379"/>
                </a:lnTo>
                <a:lnTo>
                  <a:pt x="745522" y="342757"/>
                </a:lnTo>
                <a:lnTo>
                  <a:pt x="735908" y="283653"/>
                </a:lnTo>
                <a:lnTo>
                  <a:pt x="717417" y="228044"/>
                </a:lnTo>
                <a:lnTo>
                  <a:pt x="690818" y="176700"/>
                </a:lnTo>
                <a:lnTo>
                  <a:pt x="656880" y="130389"/>
                </a:lnTo>
                <a:lnTo>
                  <a:pt x="616370" y="89879"/>
                </a:lnTo>
                <a:lnTo>
                  <a:pt x="570059" y="55941"/>
                </a:lnTo>
                <a:lnTo>
                  <a:pt x="518715" y="29342"/>
                </a:lnTo>
                <a:lnTo>
                  <a:pt x="463106" y="10851"/>
                </a:lnTo>
                <a:lnTo>
                  <a:pt x="404002" y="1237"/>
                </a:lnTo>
                <a:lnTo>
                  <a:pt x="373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243326" y="5909504"/>
            <a:ext cx="305435" cy="506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50" dirty="0">
                <a:latin typeface="Mister London Sans"/>
                <a:cs typeface="Mister London Sans"/>
              </a:rPr>
              <a:t>3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119747" y="4353800"/>
            <a:ext cx="11024235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2000" dirty="0">
                <a:effectLst/>
                <a:latin typeface="Helvetica" pitchFamily="2" charset="0"/>
              </a:rPr>
              <a:t>t </a:t>
            </a:r>
            <a:r>
              <a:rPr lang="es-ES" sz="2000" dirty="0" err="1">
                <a:effectLst/>
                <a:latin typeface="Helvetica" pitchFamily="2" charset="0"/>
              </a:rPr>
              <a:t>plab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iditam</a:t>
            </a:r>
            <a:r>
              <a:rPr lang="es-ES" sz="2000" dirty="0">
                <a:effectLst/>
                <a:latin typeface="Helvetica" pitchFamily="2" charset="0"/>
              </a:rPr>
              <a:t> quia </a:t>
            </a:r>
            <a:r>
              <a:rPr lang="es-ES" sz="2000" dirty="0" err="1">
                <a:effectLst/>
                <a:latin typeface="Helvetica" pitchFamily="2" charset="0"/>
              </a:rPr>
              <a:t>volupic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totatum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consedi</a:t>
            </a:r>
            <a:r>
              <a:rPr lang="es-ES" sz="2000" dirty="0">
                <a:effectLst/>
                <a:latin typeface="Helvetica" pitchFamily="2" charset="0"/>
              </a:rPr>
              <a:t> si ut </a:t>
            </a:r>
            <a:r>
              <a:rPr lang="es-ES" sz="2000" dirty="0" err="1">
                <a:effectLst/>
                <a:latin typeface="Helvetica" pitchFamily="2" charset="0"/>
              </a:rPr>
              <a:t>harum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solest</a:t>
            </a:r>
            <a:r>
              <a:rPr lang="es-ES" sz="2000" dirty="0">
                <a:effectLst/>
                <a:latin typeface="Helvetica" pitchFamily="2" charset="0"/>
              </a:rPr>
              <a:t> ut la </a:t>
            </a:r>
            <a:r>
              <a:rPr lang="es-ES" sz="2000" dirty="0" err="1">
                <a:effectLst/>
                <a:latin typeface="Helvetica" pitchFamily="2" charset="0"/>
              </a:rPr>
              <a:t>volupta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tiisti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omnis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vitatempor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simus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aperi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audipsa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num</a:t>
            </a:r>
            <a:r>
              <a:rPr lang="es-ES" sz="2000" dirty="0">
                <a:effectLst/>
                <a:latin typeface="Helvetica" pitchFamily="2" charset="0"/>
              </a:rPr>
              <a:t> re </a:t>
            </a:r>
            <a:r>
              <a:rPr lang="es-ES" sz="2000" dirty="0" err="1">
                <a:effectLst/>
                <a:latin typeface="Helvetica" pitchFamily="2" charset="0"/>
              </a:rPr>
              <a:t>repuda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denisit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repeliae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laborias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ilit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ulpa</a:t>
            </a:r>
            <a:r>
              <a:rPr lang="es-ES" sz="2000" dirty="0">
                <a:effectLst/>
                <a:latin typeface="Helvetica" pitchFamily="2" charset="0"/>
              </a:rPr>
              <a:t> as </a:t>
            </a:r>
            <a:r>
              <a:rPr lang="es-ES" sz="2000" dirty="0" err="1">
                <a:effectLst/>
                <a:latin typeface="Helvetica" pitchFamily="2" charset="0"/>
              </a:rPr>
              <a:t>asimin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nimodic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iaectur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quae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nihit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officid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itatur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officimaio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voluptas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eos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plibusda</a:t>
            </a:r>
            <a:r>
              <a:rPr lang="es-ES" sz="2000" dirty="0">
                <a:effectLst/>
                <a:latin typeface="Helvetica" pitchFamily="2" charset="0"/>
              </a:rPr>
              <a:t> quia </a:t>
            </a:r>
            <a:r>
              <a:rPr lang="es-ES" sz="2000" dirty="0" err="1">
                <a:effectLst/>
                <a:latin typeface="Helvetica" pitchFamily="2" charset="0"/>
              </a:rPr>
              <a:t>volupta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tionsed</a:t>
            </a:r>
            <a:r>
              <a:rPr lang="es-ES" sz="2000" dirty="0">
                <a:effectLst/>
                <a:latin typeface="Helvetica" pitchFamily="2" charset="0"/>
              </a:rPr>
              <a:t> ut et rae cum </a:t>
            </a:r>
            <a:r>
              <a:rPr lang="es-ES" sz="2000" dirty="0" err="1">
                <a:effectLst/>
                <a:latin typeface="Helvetica" pitchFamily="2" charset="0"/>
              </a:rPr>
              <a:t>cus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aut</a:t>
            </a:r>
            <a:endParaRPr lang="es-ES" sz="2000" dirty="0">
              <a:effectLst/>
              <a:latin typeface="Helvetica" pitchFamily="2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22469" y="4377086"/>
            <a:ext cx="746760" cy="746760"/>
          </a:xfrm>
          <a:custGeom>
            <a:avLst/>
            <a:gdLst/>
            <a:ahLst/>
            <a:cxnLst/>
            <a:rect l="l" t="t" r="r" b="b"/>
            <a:pathLst>
              <a:path w="746760" h="746760">
                <a:moveTo>
                  <a:pt x="373380" y="0"/>
                </a:moveTo>
                <a:lnTo>
                  <a:pt x="312816" y="4886"/>
                </a:lnTo>
                <a:lnTo>
                  <a:pt x="255363" y="19035"/>
                </a:lnTo>
                <a:lnTo>
                  <a:pt x="201791" y="41676"/>
                </a:lnTo>
                <a:lnTo>
                  <a:pt x="152867" y="72041"/>
                </a:lnTo>
                <a:lnTo>
                  <a:pt x="109361" y="109361"/>
                </a:lnTo>
                <a:lnTo>
                  <a:pt x="72041" y="152867"/>
                </a:lnTo>
                <a:lnTo>
                  <a:pt x="41676" y="201791"/>
                </a:lnTo>
                <a:lnTo>
                  <a:pt x="19035" y="255363"/>
                </a:lnTo>
                <a:lnTo>
                  <a:pt x="4886" y="312816"/>
                </a:lnTo>
                <a:lnTo>
                  <a:pt x="0" y="373380"/>
                </a:lnTo>
                <a:lnTo>
                  <a:pt x="1237" y="404002"/>
                </a:lnTo>
                <a:lnTo>
                  <a:pt x="10851" y="463106"/>
                </a:lnTo>
                <a:lnTo>
                  <a:pt x="29342" y="518715"/>
                </a:lnTo>
                <a:lnTo>
                  <a:pt x="55941" y="570059"/>
                </a:lnTo>
                <a:lnTo>
                  <a:pt x="89879" y="616370"/>
                </a:lnTo>
                <a:lnTo>
                  <a:pt x="130389" y="656880"/>
                </a:lnTo>
                <a:lnTo>
                  <a:pt x="176700" y="690818"/>
                </a:lnTo>
                <a:lnTo>
                  <a:pt x="228044" y="717417"/>
                </a:lnTo>
                <a:lnTo>
                  <a:pt x="283653" y="735908"/>
                </a:lnTo>
                <a:lnTo>
                  <a:pt x="342757" y="745522"/>
                </a:lnTo>
                <a:lnTo>
                  <a:pt x="373380" y="746760"/>
                </a:lnTo>
                <a:lnTo>
                  <a:pt x="404002" y="745522"/>
                </a:lnTo>
                <a:lnTo>
                  <a:pt x="463106" y="735908"/>
                </a:lnTo>
                <a:lnTo>
                  <a:pt x="518715" y="717417"/>
                </a:lnTo>
                <a:lnTo>
                  <a:pt x="570059" y="690818"/>
                </a:lnTo>
                <a:lnTo>
                  <a:pt x="616370" y="656880"/>
                </a:lnTo>
                <a:lnTo>
                  <a:pt x="656880" y="616370"/>
                </a:lnTo>
                <a:lnTo>
                  <a:pt x="690818" y="570059"/>
                </a:lnTo>
                <a:lnTo>
                  <a:pt x="717417" y="518715"/>
                </a:lnTo>
                <a:lnTo>
                  <a:pt x="735908" y="463106"/>
                </a:lnTo>
                <a:lnTo>
                  <a:pt x="745522" y="404002"/>
                </a:lnTo>
                <a:lnTo>
                  <a:pt x="746760" y="373380"/>
                </a:lnTo>
                <a:lnTo>
                  <a:pt x="745522" y="342757"/>
                </a:lnTo>
                <a:lnTo>
                  <a:pt x="735908" y="283653"/>
                </a:lnTo>
                <a:lnTo>
                  <a:pt x="717417" y="228044"/>
                </a:lnTo>
                <a:lnTo>
                  <a:pt x="690818" y="176700"/>
                </a:lnTo>
                <a:lnTo>
                  <a:pt x="656880" y="130389"/>
                </a:lnTo>
                <a:lnTo>
                  <a:pt x="616370" y="89879"/>
                </a:lnTo>
                <a:lnTo>
                  <a:pt x="570059" y="55941"/>
                </a:lnTo>
                <a:lnTo>
                  <a:pt x="518715" y="29342"/>
                </a:lnTo>
                <a:lnTo>
                  <a:pt x="463106" y="10851"/>
                </a:lnTo>
                <a:lnTo>
                  <a:pt x="404002" y="1237"/>
                </a:lnTo>
                <a:lnTo>
                  <a:pt x="373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237562" y="4497419"/>
            <a:ext cx="316865" cy="506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50" dirty="0">
                <a:latin typeface="Mister London Sans"/>
                <a:cs typeface="Mister London Sans"/>
              </a:rPr>
              <a:t>2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119747" y="2941717"/>
            <a:ext cx="1083246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2000" dirty="0" err="1">
                <a:effectLst/>
                <a:latin typeface="Helvetica" pitchFamily="2" charset="0"/>
              </a:rPr>
              <a:t>Nem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eatisque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eic</a:t>
            </a:r>
            <a:r>
              <a:rPr lang="es-ES" sz="2000" dirty="0">
                <a:effectLst/>
                <a:latin typeface="Helvetica" pitchFamily="2" charset="0"/>
              </a:rPr>
              <a:t> tempore </a:t>
            </a:r>
            <a:r>
              <a:rPr lang="es-ES" sz="2000" dirty="0" err="1">
                <a:effectLst/>
                <a:latin typeface="Helvetica" pitchFamily="2" charset="0"/>
              </a:rPr>
              <a:t>rovidus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cipient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alique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omnis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doluptatur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nem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volupta</a:t>
            </a:r>
            <a:r>
              <a:rPr lang="es-ES" sz="2000" dirty="0">
                <a:effectLst/>
                <a:latin typeface="Helvetica" pitchFamily="2" charset="0"/>
              </a:rPr>
              <a:t> nos </a:t>
            </a:r>
            <a:r>
              <a:rPr lang="es-ES" sz="2000" dirty="0" err="1">
                <a:effectLst/>
                <a:latin typeface="Helvetica" pitchFamily="2" charset="0"/>
              </a:rPr>
              <a:t>aut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dollut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aborisci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sandusae</a:t>
            </a:r>
            <a:r>
              <a:rPr lang="es-ES" sz="2000" dirty="0">
                <a:effectLst/>
                <a:latin typeface="Helvetica" pitchFamily="2" charset="0"/>
              </a:rPr>
              <a:t>. </a:t>
            </a:r>
            <a:r>
              <a:rPr lang="es-ES" sz="2000" dirty="0" err="1">
                <a:effectLst/>
                <a:latin typeface="Helvetica" pitchFamily="2" charset="0"/>
              </a:rPr>
              <a:t>Pudiciume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cusanturi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cone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labo</a:t>
            </a:r>
            <a:r>
              <a:rPr lang="es-ES" sz="2000" dirty="0">
                <a:effectLst/>
                <a:latin typeface="Helvetica" pitchFamily="2" charset="0"/>
              </a:rPr>
              <a:t>. </a:t>
            </a:r>
          </a:p>
        </p:txBody>
      </p:sp>
      <p:sp>
        <p:nvSpPr>
          <p:cNvPr id="18" name="object 18"/>
          <p:cNvSpPr/>
          <p:nvPr/>
        </p:nvSpPr>
        <p:spPr>
          <a:xfrm>
            <a:off x="2022469" y="2964999"/>
            <a:ext cx="746760" cy="746760"/>
          </a:xfrm>
          <a:custGeom>
            <a:avLst/>
            <a:gdLst/>
            <a:ahLst/>
            <a:cxnLst/>
            <a:rect l="l" t="t" r="r" b="b"/>
            <a:pathLst>
              <a:path w="746760" h="746760">
                <a:moveTo>
                  <a:pt x="373380" y="0"/>
                </a:moveTo>
                <a:lnTo>
                  <a:pt x="312816" y="4886"/>
                </a:lnTo>
                <a:lnTo>
                  <a:pt x="255363" y="19035"/>
                </a:lnTo>
                <a:lnTo>
                  <a:pt x="201791" y="41676"/>
                </a:lnTo>
                <a:lnTo>
                  <a:pt x="152867" y="72041"/>
                </a:lnTo>
                <a:lnTo>
                  <a:pt x="109361" y="109361"/>
                </a:lnTo>
                <a:lnTo>
                  <a:pt x="72041" y="152867"/>
                </a:lnTo>
                <a:lnTo>
                  <a:pt x="41676" y="201791"/>
                </a:lnTo>
                <a:lnTo>
                  <a:pt x="19035" y="255363"/>
                </a:lnTo>
                <a:lnTo>
                  <a:pt x="4886" y="312816"/>
                </a:lnTo>
                <a:lnTo>
                  <a:pt x="0" y="373379"/>
                </a:lnTo>
                <a:lnTo>
                  <a:pt x="1237" y="404002"/>
                </a:lnTo>
                <a:lnTo>
                  <a:pt x="10851" y="463106"/>
                </a:lnTo>
                <a:lnTo>
                  <a:pt x="29342" y="518715"/>
                </a:lnTo>
                <a:lnTo>
                  <a:pt x="55941" y="570059"/>
                </a:lnTo>
                <a:lnTo>
                  <a:pt x="89879" y="616370"/>
                </a:lnTo>
                <a:lnTo>
                  <a:pt x="130389" y="656880"/>
                </a:lnTo>
                <a:lnTo>
                  <a:pt x="176700" y="690818"/>
                </a:lnTo>
                <a:lnTo>
                  <a:pt x="228044" y="717417"/>
                </a:lnTo>
                <a:lnTo>
                  <a:pt x="283653" y="735908"/>
                </a:lnTo>
                <a:lnTo>
                  <a:pt x="342757" y="745522"/>
                </a:lnTo>
                <a:lnTo>
                  <a:pt x="373380" y="746759"/>
                </a:lnTo>
                <a:lnTo>
                  <a:pt x="404002" y="745522"/>
                </a:lnTo>
                <a:lnTo>
                  <a:pt x="463106" y="735908"/>
                </a:lnTo>
                <a:lnTo>
                  <a:pt x="518715" y="717417"/>
                </a:lnTo>
                <a:lnTo>
                  <a:pt x="570059" y="690818"/>
                </a:lnTo>
                <a:lnTo>
                  <a:pt x="616370" y="656880"/>
                </a:lnTo>
                <a:lnTo>
                  <a:pt x="656880" y="616370"/>
                </a:lnTo>
                <a:lnTo>
                  <a:pt x="690818" y="570059"/>
                </a:lnTo>
                <a:lnTo>
                  <a:pt x="717417" y="518715"/>
                </a:lnTo>
                <a:lnTo>
                  <a:pt x="735908" y="463106"/>
                </a:lnTo>
                <a:lnTo>
                  <a:pt x="745522" y="404002"/>
                </a:lnTo>
                <a:lnTo>
                  <a:pt x="746760" y="373379"/>
                </a:lnTo>
                <a:lnTo>
                  <a:pt x="745522" y="342757"/>
                </a:lnTo>
                <a:lnTo>
                  <a:pt x="735908" y="283653"/>
                </a:lnTo>
                <a:lnTo>
                  <a:pt x="717417" y="228044"/>
                </a:lnTo>
                <a:lnTo>
                  <a:pt x="690818" y="176700"/>
                </a:lnTo>
                <a:lnTo>
                  <a:pt x="656880" y="130389"/>
                </a:lnTo>
                <a:lnTo>
                  <a:pt x="616370" y="89879"/>
                </a:lnTo>
                <a:lnTo>
                  <a:pt x="570059" y="55941"/>
                </a:lnTo>
                <a:lnTo>
                  <a:pt x="518715" y="29342"/>
                </a:lnTo>
                <a:lnTo>
                  <a:pt x="463106" y="10851"/>
                </a:lnTo>
                <a:lnTo>
                  <a:pt x="404002" y="1237"/>
                </a:lnTo>
                <a:lnTo>
                  <a:pt x="373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290895" y="3085332"/>
            <a:ext cx="210185" cy="506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50" dirty="0">
                <a:latin typeface="Mister London Sans"/>
                <a:cs typeface="Mister London Sans"/>
              </a:rPr>
              <a:t>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E5F3D01-3821-384D-A6A8-B8F2FBB69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9"/>
            <a:ext cx="17310100" cy="97536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36600" y="968115"/>
            <a:ext cx="15836900" cy="1199343"/>
          </a:xfrm>
          <a:prstGeom prst="rect">
            <a:avLst/>
          </a:prstGeom>
        </p:spPr>
        <p:txBody>
          <a:bodyPr vert="horz" wrap="square" lIns="0" tIns="273344" rIns="0" bIns="0" rtlCol="0">
            <a:spAutoFit/>
          </a:bodyPr>
          <a:lstStyle/>
          <a:p>
            <a:r>
              <a:rPr lang="es-ES" dirty="0">
                <a:solidFill>
                  <a:srgbClr val="9CD3E3"/>
                </a:solidFill>
                <a:effectLst/>
                <a:latin typeface="Mister London Sans" pitchFamily="2" charset="0"/>
              </a:rPr>
              <a:t>CONSORTIUM</a:t>
            </a: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2F3F07E6-72D9-B644-8FC7-F71660CBF37A}"/>
              </a:ext>
            </a:extLst>
          </p:cNvPr>
          <p:cNvSpPr txBox="1">
            <a:spLocks/>
          </p:cNvSpPr>
          <p:nvPr/>
        </p:nvSpPr>
        <p:spPr>
          <a:xfrm>
            <a:off x="2787650" y="8610600"/>
            <a:ext cx="5638800" cy="583790"/>
          </a:xfrm>
          <a:prstGeom prst="rect">
            <a:avLst/>
          </a:prstGeom>
        </p:spPr>
        <p:txBody>
          <a:bodyPr vert="horz" wrap="square" lIns="0" tIns="273344" rIns="0" bIns="0" rtlCol="0">
            <a:spAutoFit/>
          </a:bodyPr>
          <a:lstStyle>
            <a:lvl1pPr>
              <a:defRPr sz="6000" b="0" i="0">
                <a:solidFill>
                  <a:srgbClr val="8BC8DC"/>
                </a:solidFill>
                <a:latin typeface="Mister London Sans"/>
                <a:ea typeface="+mj-ea"/>
                <a:cs typeface="Mister London Sans"/>
              </a:defRPr>
            </a:lvl1pPr>
          </a:lstStyle>
          <a:p>
            <a:r>
              <a:rPr lang="es-ES" sz="2000" b="1" dirty="0" err="1">
                <a:solidFill>
                  <a:srgbClr val="E7E6CE"/>
                </a:solidFill>
                <a:effectLst/>
                <a:latin typeface="Roboto" panose="02000000000000000000" pitchFamily="2" charset="0"/>
              </a:rPr>
              <a:t>fighting-fake-news.eu</a:t>
            </a:r>
            <a:r>
              <a:rPr lang="es-ES" sz="2000" b="1" dirty="0">
                <a:solidFill>
                  <a:srgbClr val="E7E6CE"/>
                </a:solidFill>
                <a:effectLst/>
                <a:latin typeface="Roboto" panose="02000000000000000000" pitchFamily="2" charset="0"/>
              </a:rPr>
              <a:t> </a:t>
            </a:r>
            <a:endParaRPr lang="es-ES" sz="2000" dirty="0">
              <a:solidFill>
                <a:srgbClr val="E7E6CE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00E5443-AB1D-1848-961C-5145578A9F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50" y="8890798"/>
            <a:ext cx="258237" cy="2582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7C55557-EC0B-5F48-B633-0D08E8153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95" y="8901867"/>
            <a:ext cx="236099" cy="23609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DDB42FA-CCF5-A943-8391-3D3AF78AA9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328" y="8890798"/>
            <a:ext cx="258237" cy="25823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18658DD-4E52-CD49-9FC8-48C757AE08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7" y="8879125"/>
            <a:ext cx="305790" cy="30579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904A540-E276-804D-8FB6-BCC898BC8A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35" y="8892779"/>
            <a:ext cx="254274" cy="25427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193E1B9-1065-8F46-BC95-4AC522172A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257" y="4114800"/>
            <a:ext cx="1002570" cy="32714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9A5E39D-7B97-184A-98F5-0D2FD411A8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5" y="4017456"/>
            <a:ext cx="1687947" cy="530936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B073D8D-FF81-1D47-93F8-025329896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20" y="4040793"/>
            <a:ext cx="1511227" cy="507599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314A4D7F-6696-4D40-87F9-23ED37C7A7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93" y="3927216"/>
            <a:ext cx="1407276" cy="685023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A38EB744-EE07-C041-8CEF-B29A0B8500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61" y="4147506"/>
            <a:ext cx="1053298" cy="309682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6737928-5265-7C42-AB88-642A82EADA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60" y="3886200"/>
            <a:ext cx="781190" cy="78119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0CFEA2B2-2CBC-AF4D-8742-CBA98506761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974" y="3949875"/>
            <a:ext cx="943476" cy="663895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2D657120-319A-A143-BB5D-C3EA9439A7E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174" y="4078353"/>
            <a:ext cx="1248276" cy="408111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1AD9CF04-F465-3645-AC78-E50F495C080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59" y="5367829"/>
            <a:ext cx="1687947" cy="659130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90485C4B-7E0F-0C46-A148-458EF54537D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79" y="5638800"/>
            <a:ext cx="1380565" cy="206096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C7AD9348-9E2E-C04A-8D9B-88855BC50A3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727" y="5469281"/>
            <a:ext cx="1019933" cy="523977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678DD9C3-4B62-CC45-B391-75BF09D0826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900" y="5367829"/>
            <a:ext cx="1224595" cy="724552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BA0F852C-C5CE-0248-9FD1-8424F3D8451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345" y="5522450"/>
            <a:ext cx="1499340" cy="415310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CC5CB532-D000-FB44-85DF-7A740B89D1D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158" y="5281813"/>
            <a:ext cx="695673" cy="896695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F5F562B1-229C-F142-8851-1616C740BA3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862" y="5436852"/>
            <a:ext cx="1581743" cy="580480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6C3E0779-8498-C543-B97D-AC0060BEE14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305" y="5479832"/>
            <a:ext cx="1260227" cy="513426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1EA8221F-5904-4A46-92BE-3C1604E890B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3609" y="4100064"/>
            <a:ext cx="1905256" cy="36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76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7310100" cy="9753600"/>
          </a:xfrm>
          <a:custGeom>
            <a:avLst/>
            <a:gdLst/>
            <a:ahLst/>
            <a:cxnLst/>
            <a:rect l="l" t="t" r="r" b="b"/>
            <a:pathLst>
              <a:path w="17310100" h="9753600">
                <a:moveTo>
                  <a:pt x="0" y="9753600"/>
                </a:moveTo>
                <a:lnTo>
                  <a:pt x="17310100" y="9753600"/>
                </a:lnTo>
                <a:lnTo>
                  <a:pt x="17310100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C4C4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73101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36600" y="968115"/>
            <a:ext cx="15836900" cy="23788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055"/>
              </a:lnSpc>
            </a:pPr>
            <a:r>
              <a:rPr lang="es-ES" sz="8750" spc="-459" dirty="0">
                <a:solidFill>
                  <a:srgbClr val="E0E0C3"/>
                </a:solidFill>
              </a:rPr>
              <a:t>TITLE</a:t>
            </a:r>
            <a:endParaRPr sz="8750" dirty="0"/>
          </a:p>
          <a:p>
            <a:pPr marL="12700">
              <a:lnSpc>
                <a:spcPts val="9055"/>
              </a:lnSpc>
            </a:pPr>
            <a:r>
              <a:rPr lang="es-ES" sz="8750" spc="-90" dirty="0">
                <a:solidFill>
                  <a:srgbClr val="E0E0C3"/>
                </a:solidFill>
              </a:rPr>
              <a:t>FIRST</a:t>
            </a:r>
            <a:endParaRPr sz="8750" dirty="0"/>
          </a:p>
        </p:txBody>
      </p:sp>
      <p:sp>
        <p:nvSpPr>
          <p:cNvPr id="7" name="object 7"/>
          <p:cNvSpPr txBox="1"/>
          <p:nvPr/>
        </p:nvSpPr>
        <p:spPr>
          <a:xfrm>
            <a:off x="749301" y="3409430"/>
            <a:ext cx="7052309" cy="1297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6000"/>
              </a:lnSpc>
            </a:pPr>
            <a:r>
              <a:rPr sz="2700" spc="-50" dirty="0">
                <a:solidFill>
                  <a:srgbClr val="FFFFFF"/>
                </a:solidFill>
                <a:latin typeface="Roboto"/>
                <a:cs typeface="Roboto"/>
              </a:rPr>
              <a:t>HORI</a:t>
            </a:r>
            <a:r>
              <a:rPr sz="2700" spc="-85" dirty="0">
                <a:solidFill>
                  <a:srgbClr val="FFFFFF"/>
                </a:solidFill>
                <a:latin typeface="Roboto"/>
                <a:cs typeface="Roboto"/>
              </a:rPr>
              <a:t>Z</a:t>
            </a:r>
            <a:r>
              <a:rPr sz="2700" spc="-45" dirty="0">
                <a:solidFill>
                  <a:srgbClr val="FFFFFF"/>
                </a:solidFill>
                <a:latin typeface="Roboto"/>
                <a:cs typeface="Roboto"/>
              </a:rPr>
              <a:t>ON-CL3-2021-F</a:t>
            </a:r>
            <a:r>
              <a:rPr sz="2700" spc="-85" dirty="0">
                <a:solidFill>
                  <a:srgbClr val="FFFFFF"/>
                </a:solidFill>
                <a:latin typeface="Roboto"/>
                <a:cs typeface="Roboto"/>
              </a:rPr>
              <a:t>C</a:t>
            </a:r>
            <a:r>
              <a:rPr sz="2700" spc="-355" dirty="0">
                <a:solidFill>
                  <a:srgbClr val="FFFFFF"/>
                </a:solidFill>
                <a:latin typeface="Roboto"/>
                <a:cs typeface="Roboto"/>
              </a:rPr>
              <a:t>T</a:t>
            </a:r>
            <a:r>
              <a:rPr sz="2700" spc="-45" dirty="0">
                <a:solidFill>
                  <a:srgbClr val="FFFFFF"/>
                </a:solidFill>
                <a:latin typeface="Roboto"/>
                <a:cs typeface="Roboto"/>
              </a:rPr>
              <a:t>-01</a:t>
            </a:r>
            <a:endParaRPr lang="it-IT" sz="2700" spc="-45" dirty="0">
              <a:solidFill>
                <a:srgbClr val="FFFFFF"/>
              </a:solidFill>
              <a:latin typeface="Roboto"/>
              <a:cs typeface="Roboto"/>
            </a:endParaRPr>
          </a:p>
          <a:p>
            <a:pPr marL="12700" marR="5080">
              <a:lnSpc>
                <a:spcPct val="106000"/>
              </a:lnSpc>
            </a:pPr>
            <a:r>
              <a:rPr sz="2700" spc="-45" dirty="0">
                <a:solidFill>
                  <a:srgbClr val="FFFFFF"/>
                </a:solidFill>
                <a:latin typeface="Roboto"/>
                <a:cs typeface="Roboto"/>
              </a:rPr>
              <a:t>Disinformation an</a:t>
            </a:r>
            <a:r>
              <a:rPr sz="2700" spc="-20" dirty="0">
                <a:solidFill>
                  <a:srgbClr val="FFFFFF"/>
                </a:solidFill>
                <a:latin typeface="Roboto"/>
                <a:cs typeface="Roboto"/>
              </a:rPr>
              <a:t>d</a:t>
            </a:r>
            <a:r>
              <a:rPr sz="2700" spc="-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700" spc="-45" dirty="0">
                <a:solidFill>
                  <a:srgbClr val="FFFFFF"/>
                </a:solidFill>
                <a:latin typeface="Roboto"/>
                <a:cs typeface="Roboto"/>
              </a:rPr>
              <a:t>fa</a:t>
            </a:r>
            <a:r>
              <a:rPr sz="2700" spc="-70" dirty="0">
                <a:solidFill>
                  <a:srgbClr val="FFFFFF"/>
                </a:solidFill>
                <a:latin typeface="Roboto"/>
                <a:cs typeface="Roboto"/>
              </a:rPr>
              <a:t>k</a:t>
            </a:r>
            <a:r>
              <a:rPr sz="2700" spc="-15" dirty="0">
                <a:solidFill>
                  <a:srgbClr val="FFFFFF"/>
                </a:solidFill>
                <a:latin typeface="Roboto"/>
                <a:cs typeface="Roboto"/>
              </a:rPr>
              <a:t>e</a:t>
            </a:r>
            <a:r>
              <a:rPr sz="2700" spc="-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700" spc="-50" dirty="0">
                <a:solidFill>
                  <a:srgbClr val="FFFFFF"/>
                </a:solidFill>
                <a:latin typeface="Roboto"/>
                <a:cs typeface="Roboto"/>
              </a:rPr>
              <a:t>new</a:t>
            </a:r>
            <a:r>
              <a:rPr sz="2700" spc="-15" dirty="0">
                <a:solidFill>
                  <a:srgbClr val="FFFFFF"/>
                </a:solidFill>
                <a:latin typeface="Roboto"/>
                <a:cs typeface="Roboto"/>
              </a:rPr>
              <a:t>s</a:t>
            </a:r>
            <a:r>
              <a:rPr sz="2700" spc="-6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700" spc="-30" dirty="0">
                <a:solidFill>
                  <a:srgbClr val="FFFFFF"/>
                </a:solidFill>
                <a:latin typeface="Roboto"/>
                <a:cs typeface="Roboto"/>
              </a:rPr>
              <a:t>a</a:t>
            </a:r>
            <a:r>
              <a:rPr sz="2700" spc="-55" dirty="0">
                <a:solidFill>
                  <a:srgbClr val="FFFFFF"/>
                </a:solidFill>
                <a:latin typeface="Roboto"/>
                <a:cs typeface="Roboto"/>
              </a:rPr>
              <a:t>r</a:t>
            </a:r>
            <a:r>
              <a:rPr sz="2700" spc="-15" dirty="0">
                <a:solidFill>
                  <a:srgbClr val="FFFFFF"/>
                </a:solidFill>
                <a:latin typeface="Roboto"/>
                <a:cs typeface="Roboto"/>
              </a:rPr>
              <a:t>e</a:t>
            </a:r>
            <a:r>
              <a:rPr sz="2700" spc="-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700" spc="-30" dirty="0">
                <a:solidFill>
                  <a:srgbClr val="FFFFFF"/>
                </a:solidFill>
                <a:latin typeface="Roboto"/>
                <a:cs typeface="Roboto"/>
              </a:rPr>
              <a:t>combate</a:t>
            </a:r>
            <a:r>
              <a:rPr sz="2700" dirty="0">
                <a:solidFill>
                  <a:srgbClr val="FFFFFF"/>
                </a:solidFill>
                <a:latin typeface="Roboto"/>
                <a:cs typeface="Roboto"/>
              </a:rPr>
              <a:t>d</a:t>
            </a:r>
            <a:r>
              <a:rPr sz="2700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700" spc="-45" dirty="0">
                <a:solidFill>
                  <a:srgbClr val="FFFFFF"/>
                </a:solidFill>
                <a:latin typeface="Roboto"/>
                <a:cs typeface="Roboto"/>
              </a:rPr>
              <a:t>an</a:t>
            </a:r>
            <a:r>
              <a:rPr sz="2700" spc="-20" dirty="0">
                <a:solidFill>
                  <a:srgbClr val="FFFFFF"/>
                </a:solidFill>
                <a:latin typeface="Roboto"/>
                <a:cs typeface="Roboto"/>
              </a:rPr>
              <a:t>d</a:t>
            </a:r>
            <a:r>
              <a:rPr sz="2700" spc="-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700" spc="-45" dirty="0">
                <a:solidFill>
                  <a:srgbClr val="FFFFFF"/>
                </a:solidFill>
                <a:latin typeface="Roboto"/>
                <a:cs typeface="Roboto"/>
              </a:rPr>
              <a:t>trus</a:t>
            </a:r>
            <a:r>
              <a:rPr sz="2700" spc="-10" dirty="0">
                <a:solidFill>
                  <a:srgbClr val="FFFFFF"/>
                </a:solidFill>
                <a:latin typeface="Roboto"/>
                <a:cs typeface="Roboto"/>
              </a:rPr>
              <a:t>t</a:t>
            </a:r>
            <a:r>
              <a:rPr sz="2700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700" spc="-40" dirty="0">
                <a:solidFill>
                  <a:srgbClr val="FFFFFF"/>
                </a:solidFill>
                <a:latin typeface="Roboto"/>
                <a:cs typeface="Roboto"/>
              </a:rPr>
              <a:t>i</a:t>
            </a:r>
            <a:r>
              <a:rPr sz="2700" spc="-15" dirty="0">
                <a:solidFill>
                  <a:srgbClr val="FFFFFF"/>
                </a:solidFill>
                <a:latin typeface="Roboto"/>
                <a:cs typeface="Roboto"/>
              </a:rPr>
              <a:t>n</a:t>
            </a:r>
            <a:r>
              <a:rPr sz="2700" spc="-6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700" spc="-45" dirty="0">
                <a:solidFill>
                  <a:srgbClr val="FFFFFF"/>
                </a:solidFill>
                <a:latin typeface="Roboto"/>
                <a:cs typeface="Roboto"/>
              </a:rPr>
              <a:t>the digita</a:t>
            </a:r>
            <a:r>
              <a:rPr sz="2700" spc="-10" dirty="0">
                <a:solidFill>
                  <a:srgbClr val="FFFFFF"/>
                </a:solidFill>
                <a:latin typeface="Roboto"/>
                <a:cs typeface="Roboto"/>
              </a:rPr>
              <a:t>l</a:t>
            </a:r>
            <a:r>
              <a:rPr sz="2700" spc="-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700" spc="-30" dirty="0">
                <a:solidFill>
                  <a:srgbClr val="FFFFFF"/>
                </a:solidFill>
                <a:latin typeface="Roboto"/>
                <a:cs typeface="Roboto"/>
              </a:rPr>
              <a:t>worl</a:t>
            </a:r>
            <a:r>
              <a:rPr sz="2700" dirty="0">
                <a:solidFill>
                  <a:srgbClr val="FFFFFF"/>
                </a:solidFill>
                <a:latin typeface="Roboto"/>
                <a:cs typeface="Roboto"/>
              </a:rPr>
              <a:t>d</a:t>
            </a:r>
            <a:r>
              <a:rPr sz="2700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700" spc="-40" dirty="0">
                <a:solidFill>
                  <a:srgbClr val="FFFFFF"/>
                </a:solidFill>
                <a:latin typeface="Roboto"/>
                <a:cs typeface="Roboto"/>
              </a:rPr>
              <a:t>i</a:t>
            </a:r>
            <a:r>
              <a:rPr sz="2700" spc="-15" dirty="0">
                <a:solidFill>
                  <a:srgbClr val="FFFFFF"/>
                </a:solidFill>
                <a:latin typeface="Roboto"/>
                <a:cs typeface="Roboto"/>
              </a:rPr>
              <a:t>s</a:t>
            </a:r>
            <a:r>
              <a:rPr sz="2700" spc="-6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700" spc="-80" dirty="0">
                <a:solidFill>
                  <a:srgbClr val="FFFFFF"/>
                </a:solidFill>
                <a:latin typeface="Roboto"/>
                <a:cs typeface="Roboto"/>
              </a:rPr>
              <a:t>r</a:t>
            </a:r>
            <a:r>
              <a:rPr sz="2700" spc="-45" dirty="0">
                <a:solidFill>
                  <a:srgbClr val="FFFFFF"/>
                </a:solidFill>
                <a:latin typeface="Roboto"/>
                <a:cs typeface="Roboto"/>
              </a:rPr>
              <a:t>aised</a:t>
            </a:r>
            <a:endParaRPr sz="2700" dirty="0"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74850" y="8101459"/>
            <a:ext cx="498030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700"/>
              </a:lnSpc>
            </a:pPr>
            <a:r>
              <a:rPr sz="1500" spc="-25" dirty="0">
                <a:solidFill>
                  <a:schemeClr val="bg1"/>
                </a:solidFill>
                <a:latin typeface="Roboto"/>
                <a:cs typeface="Roboto"/>
              </a:rPr>
              <a:t>Thi</a:t>
            </a:r>
            <a:r>
              <a:rPr sz="1500" spc="-10" dirty="0">
                <a:solidFill>
                  <a:schemeClr val="bg1"/>
                </a:solidFill>
                <a:latin typeface="Roboto"/>
                <a:cs typeface="Roboto"/>
              </a:rPr>
              <a:t>s</a:t>
            </a:r>
            <a:r>
              <a:rPr sz="1500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500" spc="-15" dirty="0">
                <a:solidFill>
                  <a:schemeClr val="bg1"/>
                </a:solidFill>
                <a:latin typeface="Roboto"/>
                <a:cs typeface="Roboto"/>
              </a:rPr>
              <a:t>p</a:t>
            </a:r>
            <a:r>
              <a:rPr sz="1500" spc="-30" dirty="0">
                <a:solidFill>
                  <a:schemeClr val="bg1"/>
                </a:solidFill>
                <a:latin typeface="Roboto"/>
                <a:cs typeface="Roboto"/>
              </a:rPr>
              <a:t>rojec</a:t>
            </a:r>
            <a:r>
              <a:rPr sz="1500" spc="-5" dirty="0">
                <a:solidFill>
                  <a:schemeClr val="bg1"/>
                </a:solidFill>
                <a:latin typeface="Roboto"/>
                <a:cs typeface="Roboto"/>
              </a:rPr>
              <a:t>t</a:t>
            </a:r>
            <a:r>
              <a:rPr sz="1500" spc="-3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500" spc="-25" dirty="0">
                <a:solidFill>
                  <a:schemeClr val="bg1"/>
                </a:solidFill>
                <a:latin typeface="Roboto"/>
                <a:cs typeface="Roboto"/>
              </a:rPr>
              <a:t>ha</a:t>
            </a:r>
            <a:r>
              <a:rPr sz="1500" spc="-10" dirty="0">
                <a:solidFill>
                  <a:schemeClr val="bg1"/>
                </a:solidFill>
                <a:latin typeface="Roboto"/>
                <a:cs typeface="Roboto"/>
              </a:rPr>
              <a:t>s</a:t>
            </a:r>
            <a:r>
              <a:rPr sz="1500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500" spc="-30" dirty="0">
                <a:solidFill>
                  <a:schemeClr val="bg1"/>
                </a:solidFill>
                <a:latin typeface="Roboto"/>
                <a:cs typeface="Roboto"/>
              </a:rPr>
              <a:t>r</a:t>
            </a:r>
            <a:r>
              <a:rPr sz="1500" spc="-15" dirty="0">
                <a:solidFill>
                  <a:schemeClr val="bg1"/>
                </a:solidFill>
                <a:latin typeface="Roboto"/>
                <a:cs typeface="Roboto"/>
              </a:rPr>
              <a:t>ecei</a:t>
            </a:r>
            <a:r>
              <a:rPr sz="1500" spc="-30" dirty="0">
                <a:solidFill>
                  <a:schemeClr val="bg1"/>
                </a:solidFill>
                <a:latin typeface="Roboto"/>
                <a:cs typeface="Roboto"/>
              </a:rPr>
              <a:t>v</a:t>
            </a:r>
            <a:r>
              <a:rPr sz="1500" spc="-25" dirty="0">
                <a:solidFill>
                  <a:schemeClr val="bg1"/>
                </a:solidFill>
                <a:latin typeface="Roboto"/>
                <a:cs typeface="Roboto"/>
              </a:rPr>
              <a:t>e</a:t>
            </a:r>
            <a:r>
              <a:rPr sz="1500" spc="-10" dirty="0">
                <a:solidFill>
                  <a:schemeClr val="bg1"/>
                </a:solidFill>
                <a:latin typeface="Roboto"/>
                <a:cs typeface="Roboto"/>
              </a:rPr>
              <a:t>d</a:t>
            </a:r>
            <a:r>
              <a:rPr sz="1500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500" spc="-30" dirty="0">
                <a:solidFill>
                  <a:schemeClr val="bg1"/>
                </a:solidFill>
                <a:latin typeface="Roboto"/>
                <a:cs typeface="Roboto"/>
              </a:rPr>
              <a:t>fundin</a:t>
            </a:r>
            <a:r>
              <a:rPr sz="1500" spc="-10" dirty="0">
                <a:solidFill>
                  <a:schemeClr val="bg1"/>
                </a:solidFill>
                <a:latin typeface="Roboto"/>
                <a:cs typeface="Roboto"/>
              </a:rPr>
              <a:t>g</a:t>
            </a:r>
            <a:r>
              <a:rPr sz="1500" spc="-3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500" spc="-20" dirty="0">
                <a:solidFill>
                  <a:schemeClr val="bg1"/>
                </a:solidFill>
                <a:latin typeface="Roboto"/>
                <a:cs typeface="Roboto"/>
              </a:rPr>
              <a:t>f</a:t>
            </a:r>
            <a:r>
              <a:rPr sz="1500" spc="-30" dirty="0">
                <a:solidFill>
                  <a:schemeClr val="bg1"/>
                </a:solidFill>
                <a:latin typeface="Roboto"/>
                <a:cs typeface="Roboto"/>
              </a:rPr>
              <a:t>r</a:t>
            </a:r>
            <a:r>
              <a:rPr sz="1500" spc="-20" dirty="0">
                <a:solidFill>
                  <a:schemeClr val="bg1"/>
                </a:solidFill>
                <a:latin typeface="Roboto"/>
                <a:cs typeface="Roboto"/>
              </a:rPr>
              <a:t>o</a:t>
            </a:r>
            <a:r>
              <a:rPr sz="1500" dirty="0">
                <a:solidFill>
                  <a:schemeClr val="bg1"/>
                </a:solidFill>
                <a:latin typeface="Roboto"/>
                <a:cs typeface="Roboto"/>
              </a:rPr>
              <a:t>m</a:t>
            </a:r>
            <a:r>
              <a:rPr sz="1500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500" spc="-25" dirty="0">
                <a:solidFill>
                  <a:schemeClr val="bg1"/>
                </a:solidFill>
                <a:latin typeface="Roboto"/>
                <a:cs typeface="Roboto"/>
              </a:rPr>
              <a:t>th</a:t>
            </a:r>
            <a:r>
              <a:rPr sz="1500" spc="-10" dirty="0">
                <a:solidFill>
                  <a:schemeClr val="bg1"/>
                </a:solidFill>
                <a:latin typeface="Roboto"/>
                <a:cs typeface="Roboto"/>
              </a:rPr>
              <a:t>e</a:t>
            </a:r>
            <a:r>
              <a:rPr sz="1500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500" spc="-30" dirty="0">
                <a:solidFill>
                  <a:schemeClr val="bg1"/>
                </a:solidFill>
                <a:latin typeface="Roboto"/>
                <a:cs typeface="Roboto"/>
              </a:rPr>
              <a:t>E</a:t>
            </a:r>
            <a:r>
              <a:rPr sz="1500" spc="-20" dirty="0">
                <a:solidFill>
                  <a:schemeClr val="bg1"/>
                </a:solidFill>
                <a:latin typeface="Roboto"/>
                <a:cs typeface="Roboto"/>
              </a:rPr>
              <a:t>u</a:t>
            </a:r>
            <a:r>
              <a:rPr sz="1500" spc="-30" dirty="0">
                <a:solidFill>
                  <a:schemeClr val="bg1"/>
                </a:solidFill>
                <a:latin typeface="Roboto"/>
                <a:cs typeface="Roboto"/>
              </a:rPr>
              <a:t>ropea</a:t>
            </a:r>
            <a:r>
              <a:rPr sz="1500" spc="-10" dirty="0">
                <a:solidFill>
                  <a:schemeClr val="bg1"/>
                </a:solidFill>
                <a:latin typeface="Roboto"/>
                <a:cs typeface="Roboto"/>
              </a:rPr>
              <a:t>n</a:t>
            </a:r>
            <a:r>
              <a:rPr sz="1500" spc="-30" dirty="0">
                <a:solidFill>
                  <a:schemeClr val="bg1"/>
                </a:solidFill>
                <a:latin typeface="Roboto"/>
                <a:cs typeface="Roboto"/>
              </a:rPr>
              <a:t> Unio</a:t>
            </a:r>
            <a:r>
              <a:rPr sz="1500" spc="-85" dirty="0">
                <a:solidFill>
                  <a:schemeClr val="bg1"/>
                </a:solidFill>
                <a:latin typeface="Roboto"/>
                <a:cs typeface="Roboto"/>
              </a:rPr>
              <a:t>n</a:t>
            </a:r>
            <a:r>
              <a:rPr sz="1500" spc="-105" dirty="0">
                <a:solidFill>
                  <a:schemeClr val="bg1"/>
                </a:solidFill>
                <a:latin typeface="Roboto"/>
                <a:cs typeface="Roboto"/>
              </a:rPr>
              <a:t>’</a:t>
            </a:r>
            <a:r>
              <a:rPr sz="1500" spc="-10" dirty="0">
                <a:solidFill>
                  <a:schemeClr val="bg1"/>
                </a:solidFill>
                <a:latin typeface="Roboto"/>
                <a:cs typeface="Roboto"/>
              </a:rPr>
              <a:t>s</a:t>
            </a:r>
            <a:r>
              <a:rPr sz="1500" spc="-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500" spc="-25" dirty="0">
                <a:solidFill>
                  <a:schemeClr val="bg1"/>
                </a:solidFill>
                <a:latin typeface="Roboto"/>
                <a:cs typeface="Roboto"/>
              </a:rPr>
              <a:t>Hori</a:t>
            </a:r>
            <a:r>
              <a:rPr sz="1500" spc="-40" dirty="0">
                <a:solidFill>
                  <a:schemeClr val="bg1"/>
                </a:solidFill>
                <a:latin typeface="Roboto"/>
                <a:cs typeface="Roboto"/>
              </a:rPr>
              <a:t>z</a:t>
            </a:r>
            <a:r>
              <a:rPr sz="1500" spc="-20" dirty="0">
                <a:solidFill>
                  <a:schemeClr val="bg1"/>
                </a:solidFill>
                <a:latin typeface="Roboto"/>
                <a:cs typeface="Roboto"/>
              </a:rPr>
              <a:t>o</a:t>
            </a:r>
            <a:r>
              <a:rPr sz="1500" dirty="0">
                <a:solidFill>
                  <a:schemeClr val="bg1"/>
                </a:solidFill>
                <a:latin typeface="Roboto"/>
                <a:cs typeface="Roboto"/>
              </a:rPr>
              <a:t>n</a:t>
            </a:r>
            <a:r>
              <a:rPr sz="1500" spc="-30" dirty="0">
                <a:solidFill>
                  <a:schemeClr val="bg1"/>
                </a:solidFill>
                <a:latin typeface="Roboto"/>
                <a:cs typeface="Roboto"/>
              </a:rPr>
              <a:t> E</a:t>
            </a:r>
            <a:r>
              <a:rPr sz="1500" spc="-20" dirty="0">
                <a:solidFill>
                  <a:schemeClr val="bg1"/>
                </a:solidFill>
                <a:latin typeface="Roboto"/>
                <a:cs typeface="Roboto"/>
              </a:rPr>
              <a:t>u</a:t>
            </a:r>
            <a:r>
              <a:rPr sz="1500" spc="-30" dirty="0">
                <a:solidFill>
                  <a:schemeClr val="bg1"/>
                </a:solidFill>
                <a:latin typeface="Roboto"/>
                <a:cs typeface="Roboto"/>
              </a:rPr>
              <a:t>r</a:t>
            </a:r>
            <a:r>
              <a:rPr sz="1500" spc="-20" dirty="0">
                <a:solidFill>
                  <a:schemeClr val="bg1"/>
                </a:solidFill>
                <a:latin typeface="Roboto"/>
                <a:cs typeface="Roboto"/>
              </a:rPr>
              <a:t>op</a:t>
            </a:r>
            <a:r>
              <a:rPr sz="1500" dirty="0">
                <a:solidFill>
                  <a:schemeClr val="bg1"/>
                </a:solidFill>
                <a:latin typeface="Roboto"/>
                <a:cs typeface="Roboto"/>
              </a:rPr>
              <a:t>e</a:t>
            </a:r>
            <a:r>
              <a:rPr sz="1500" spc="-30" dirty="0">
                <a:solidFill>
                  <a:schemeClr val="bg1"/>
                </a:solidFill>
                <a:latin typeface="Roboto"/>
                <a:cs typeface="Roboto"/>
              </a:rPr>
              <a:t> r</a:t>
            </a:r>
            <a:r>
              <a:rPr sz="1500" spc="-25" dirty="0">
                <a:solidFill>
                  <a:schemeClr val="bg1"/>
                </a:solidFill>
                <a:latin typeface="Roboto"/>
                <a:cs typeface="Roboto"/>
              </a:rPr>
              <a:t>esea</a:t>
            </a:r>
            <a:r>
              <a:rPr sz="1500" spc="-35" dirty="0">
                <a:solidFill>
                  <a:schemeClr val="bg1"/>
                </a:solidFill>
                <a:latin typeface="Roboto"/>
                <a:cs typeface="Roboto"/>
              </a:rPr>
              <a:t>r</a:t>
            </a:r>
            <a:r>
              <a:rPr sz="1500" spc="-20" dirty="0">
                <a:solidFill>
                  <a:schemeClr val="bg1"/>
                </a:solidFill>
                <a:latin typeface="Roboto"/>
                <a:cs typeface="Roboto"/>
              </a:rPr>
              <a:t>c</a:t>
            </a:r>
            <a:r>
              <a:rPr sz="1500" dirty="0">
                <a:solidFill>
                  <a:schemeClr val="bg1"/>
                </a:solidFill>
                <a:latin typeface="Roboto"/>
                <a:cs typeface="Roboto"/>
              </a:rPr>
              <a:t>h</a:t>
            </a:r>
            <a:r>
              <a:rPr sz="1500" spc="-3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500" spc="-25" dirty="0">
                <a:solidFill>
                  <a:schemeClr val="bg1"/>
                </a:solidFill>
                <a:latin typeface="Roboto"/>
                <a:cs typeface="Roboto"/>
              </a:rPr>
              <a:t>an</a:t>
            </a:r>
            <a:r>
              <a:rPr sz="1500" spc="-10" dirty="0">
                <a:solidFill>
                  <a:schemeClr val="bg1"/>
                </a:solidFill>
                <a:latin typeface="Roboto"/>
                <a:cs typeface="Roboto"/>
              </a:rPr>
              <a:t>d</a:t>
            </a:r>
            <a:r>
              <a:rPr sz="1500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500" spc="-25" dirty="0">
                <a:solidFill>
                  <a:schemeClr val="bg1"/>
                </a:solidFill>
                <a:latin typeface="Roboto"/>
                <a:cs typeface="Roboto"/>
              </a:rPr>
              <a:t>inn</a:t>
            </a:r>
            <a:r>
              <a:rPr sz="1500" spc="-40" dirty="0">
                <a:solidFill>
                  <a:schemeClr val="bg1"/>
                </a:solidFill>
                <a:latin typeface="Roboto"/>
                <a:cs typeface="Roboto"/>
              </a:rPr>
              <a:t>o</a:t>
            </a:r>
            <a:r>
              <a:rPr sz="1500" spc="-30" dirty="0">
                <a:solidFill>
                  <a:schemeClr val="bg1"/>
                </a:solidFill>
                <a:latin typeface="Roboto"/>
                <a:cs typeface="Roboto"/>
              </a:rPr>
              <a:t>v</a:t>
            </a:r>
            <a:r>
              <a:rPr sz="1500" spc="-25" dirty="0">
                <a:solidFill>
                  <a:schemeClr val="bg1"/>
                </a:solidFill>
                <a:latin typeface="Roboto"/>
                <a:cs typeface="Roboto"/>
              </a:rPr>
              <a:t>atio</a:t>
            </a:r>
            <a:r>
              <a:rPr sz="1500" spc="-10" dirty="0">
                <a:solidFill>
                  <a:schemeClr val="bg1"/>
                </a:solidFill>
                <a:latin typeface="Roboto"/>
                <a:cs typeface="Roboto"/>
              </a:rPr>
              <a:t>n</a:t>
            </a:r>
            <a:r>
              <a:rPr sz="1500" spc="-3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500" spc="-15" dirty="0">
                <a:solidFill>
                  <a:schemeClr val="bg1"/>
                </a:solidFill>
                <a:latin typeface="Roboto"/>
                <a:cs typeface="Roboto"/>
              </a:rPr>
              <a:t>p</a:t>
            </a:r>
            <a:r>
              <a:rPr sz="1500" spc="-30" dirty="0">
                <a:solidFill>
                  <a:schemeClr val="bg1"/>
                </a:solidFill>
                <a:latin typeface="Roboto"/>
                <a:cs typeface="Roboto"/>
              </a:rPr>
              <a:t>r</a:t>
            </a:r>
            <a:r>
              <a:rPr sz="1500" spc="-20" dirty="0">
                <a:solidFill>
                  <a:schemeClr val="bg1"/>
                </a:solidFill>
                <a:latin typeface="Roboto"/>
                <a:cs typeface="Roboto"/>
              </a:rPr>
              <a:t>og</a:t>
            </a:r>
            <a:r>
              <a:rPr sz="1500" spc="-45" dirty="0">
                <a:solidFill>
                  <a:schemeClr val="bg1"/>
                </a:solidFill>
                <a:latin typeface="Roboto"/>
                <a:cs typeface="Roboto"/>
              </a:rPr>
              <a:t>r</a:t>
            </a:r>
            <a:r>
              <a:rPr sz="1500" spc="-15" dirty="0">
                <a:solidFill>
                  <a:schemeClr val="bg1"/>
                </a:solidFill>
                <a:latin typeface="Roboto"/>
                <a:cs typeface="Roboto"/>
              </a:rPr>
              <a:t>amm</a:t>
            </a:r>
            <a:r>
              <a:rPr sz="1500" dirty="0">
                <a:solidFill>
                  <a:schemeClr val="bg1"/>
                </a:solidFill>
                <a:latin typeface="Roboto"/>
                <a:cs typeface="Roboto"/>
              </a:rPr>
              <a:t>e</a:t>
            </a:r>
            <a:r>
              <a:rPr sz="1500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500" spc="-20" dirty="0">
                <a:solidFill>
                  <a:schemeClr val="bg1"/>
                </a:solidFill>
                <a:latin typeface="Roboto"/>
                <a:cs typeface="Roboto"/>
              </a:rPr>
              <a:t>under </a:t>
            </a:r>
            <a:r>
              <a:rPr sz="1500" spc="-15" dirty="0">
                <a:solidFill>
                  <a:schemeClr val="bg1"/>
                </a:solidFill>
                <a:latin typeface="Roboto"/>
                <a:cs typeface="Roboto"/>
              </a:rPr>
              <a:t>g</a:t>
            </a:r>
            <a:r>
              <a:rPr sz="1500" spc="-45" dirty="0">
                <a:solidFill>
                  <a:schemeClr val="bg1"/>
                </a:solidFill>
                <a:latin typeface="Roboto"/>
                <a:cs typeface="Roboto"/>
              </a:rPr>
              <a:t>r</a:t>
            </a:r>
            <a:r>
              <a:rPr sz="1500" spc="-25" dirty="0">
                <a:solidFill>
                  <a:schemeClr val="bg1"/>
                </a:solidFill>
                <a:latin typeface="Roboto"/>
                <a:cs typeface="Roboto"/>
              </a:rPr>
              <a:t>an</a:t>
            </a:r>
            <a:r>
              <a:rPr sz="1500" spc="-5" dirty="0">
                <a:solidFill>
                  <a:schemeClr val="bg1"/>
                </a:solidFill>
                <a:latin typeface="Roboto"/>
                <a:cs typeface="Roboto"/>
              </a:rPr>
              <a:t>t</a:t>
            </a:r>
            <a:r>
              <a:rPr sz="1500" spc="-3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500" spc="-15" dirty="0">
                <a:solidFill>
                  <a:schemeClr val="bg1"/>
                </a:solidFill>
                <a:latin typeface="Roboto"/>
                <a:cs typeface="Roboto"/>
              </a:rPr>
              <a:t>ag</a:t>
            </a:r>
            <a:r>
              <a:rPr sz="1500" spc="-30" dirty="0">
                <a:solidFill>
                  <a:schemeClr val="bg1"/>
                </a:solidFill>
                <a:latin typeface="Roboto"/>
                <a:cs typeface="Roboto"/>
              </a:rPr>
              <a:t>r</a:t>
            </a:r>
            <a:r>
              <a:rPr sz="1500" spc="-25" dirty="0">
                <a:solidFill>
                  <a:schemeClr val="bg1"/>
                </a:solidFill>
                <a:latin typeface="Roboto"/>
                <a:cs typeface="Roboto"/>
              </a:rPr>
              <a:t>eemen</a:t>
            </a:r>
            <a:r>
              <a:rPr sz="1500" spc="-5" dirty="0">
                <a:solidFill>
                  <a:schemeClr val="bg1"/>
                </a:solidFill>
                <a:latin typeface="Roboto"/>
                <a:cs typeface="Roboto"/>
              </a:rPr>
              <a:t>t</a:t>
            </a:r>
            <a:r>
              <a:rPr sz="1500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500" spc="-15" dirty="0">
                <a:solidFill>
                  <a:schemeClr val="bg1"/>
                </a:solidFill>
                <a:latin typeface="Roboto"/>
                <a:cs typeface="Roboto"/>
              </a:rPr>
              <a:t>No</a:t>
            </a:r>
            <a:r>
              <a:rPr sz="1500" dirty="0">
                <a:solidFill>
                  <a:schemeClr val="bg1"/>
                </a:solidFill>
                <a:latin typeface="Roboto"/>
                <a:cs typeface="Roboto"/>
              </a:rPr>
              <a:t>:</a:t>
            </a:r>
            <a:r>
              <a:rPr sz="1500" spc="-3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1500" spc="-25" dirty="0">
                <a:solidFill>
                  <a:schemeClr val="bg1"/>
                </a:solidFill>
                <a:latin typeface="Roboto"/>
                <a:cs typeface="Roboto"/>
              </a:rPr>
              <a:t>101073980</a:t>
            </a:r>
            <a:r>
              <a:rPr sz="1500" dirty="0">
                <a:solidFill>
                  <a:schemeClr val="bg1"/>
                </a:solidFill>
                <a:latin typeface="Roboto"/>
                <a:cs typeface="Roboto"/>
              </a:rPr>
              <a:t>.</a:t>
            </a:r>
          </a:p>
        </p:txBody>
      </p:sp>
      <p:sp>
        <p:nvSpPr>
          <p:cNvPr id="9" name="object 9"/>
          <p:cNvSpPr/>
          <p:nvPr/>
        </p:nvSpPr>
        <p:spPr>
          <a:xfrm>
            <a:off x="749301" y="8081265"/>
            <a:ext cx="984070" cy="6563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9E13E7D-C236-564A-8447-6C6620EFB8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761" y="7429586"/>
            <a:ext cx="4241343" cy="141378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73101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92850" y="4038600"/>
            <a:ext cx="8610600" cy="22788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480"/>
              </a:lnSpc>
            </a:pPr>
            <a:r>
              <a:rPr lang="es-ES" sz="9650" dirty="0">
                <a:solidFill>
                  <a:srgbClr val="E0E0C3"/>
                </a:solidFill>
                <a:latin typeface="Mister London Sans"/>
                <a:cs typeface="Mister London Sans"/>
              </a:rPr>
              <a:t>TITLE</a:t>
            </a:r>
            <a:r>
              <a:rPr lang="es-ES" sz="9650" dirty="0">
                <a:latin typeface="Mister London Sans"/>
                <a:cs typeface="Mister London Sans"/>
              </a:rPr>
              <a:t> </a:t>
            </a:r>
            <a:r>
              <a:rPr lang="es-ES" sz="9650" dirty="0">
                <a:solidFill>
                  <a:srgbClr val="E0E0C3"/>
                </a:solidFill>
                <a:latin typeface="Mister London Sans"/>
                <a:cs typeface="Mister London Sans"/>
              </a:rPr>
              <a:t>BIG 1 TEXT</a:t>
            </a:r>
            <a:endParaRPr sz="9650" dirty="0">
              <a:latin typeface="Mister London Sans"/>
              <a:cs typeface="Mister London San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4346677-F153-D441-8C9F-9FFE4C921F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00" y="3799345"/>
            <a:ext cx="5165725" cy="214936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EAB8ECB9-B1D4-8E47-AD72-7199651E8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10100" cy="97536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36600" y="968115"/>
            <a:ext cx="15836900" cy="1199343"/>
          </a:xfrm>
          <a:prstGeom prst="rect">
            <a:avLst/>
          </a:prstGeom>
        </p:spPr>
        <p:txBody>
          <a:bodyPr vert="horz" wrap="square" lIns="0" tIns="273344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pc="-60" dirty="0">
                <a:solidFill>
                  <a:srgbClr val="FFFFFF"/>
                </a:solidFill>
              </a:rPr>
              <a:t>TEXT</a:t>
            </a:r>
            <a:endParaRPr spc="-60" dirty="0">
              <a:solidFill>
                <a:srgbClr val="FFFFFF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19746" y="2999585"/>
            <a:ext cx="10335904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2000" dirty="0" err="1">
                <a:effectLst/>
                <a:latin typeface="Helvetica" pitchFamily="2" charset="0"/>
              </a:rPr>
              <a:t>doluptatur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nem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volupta</a:t>
            </a:r>
            <a:r>
              <a:rPr lang="es-ES" sz="2000" dirty="0">
                <a:effectLst/>
                <a:latin typeface="Helvetica" pitchFamily="2" charset="0"/>
              </a:rPr>
              <a:t> nos </a:t>
            </a:r>
            <a:r>
              <a:rPr lang="es-ES" sz="2000" dirty="0" err="1">
                <a:effectLst/>
                <a:latin typeface="Helvetica" pitchFamily="2" charset="0"/>
              </a:rPr>
              <a:t>aut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dollut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aborisci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sandusae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Nem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eatisque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eic</a:t>
            </a:r>
            <a:r>
              <a:rPr lang="es-ES" sz="2000" dirty="0">
                <a:effectLst/>
                <a:latin typeface="Helvetica" pitchFamily="2" charset="0"/>
              </a:rPr>
              <a:t> tempore </a:t>
            </a:r>
            <a:r>
              <a:rPr lang="es-ES" sz="2000" dirty="0" err="1">
                <a:effectLst/>
                <a:latin typeface="Helvetica" pitchFamily="2" charset="0"/>
              </a:rPr>
              <a:t>rovidus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cipient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alique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omnis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doluptatur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nem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volupta</a:t>
            </a:r>
            <a:r>
              <a:rPr lang="es-ES" sz="2000" dirty="0">
                <a:effectLst/>
                <a:latin typeface="Helvetica" pitchFamily="2" charset="0"/>
              </a:rPr>
              <a:t> nos </a:t>
            </a:r>
            <a:r>
              <a:rPr lang="es-ES" sz="2000" dirty="0" err="1">
                <a:effectLst/>
                <a:latin typeface="Helvetica" pitchFamily="2" charset="0"/>
              </a:rPr>
              <a:t>aut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dollut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aborisci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sandusae</a:t>
            </a:r>
            <a:r>
              <a:rPr lang="es-ES" sz="2000" dirty="0">
                <a:effectLst/>
                <a:latin typeface="Helvetica" pitchFamily="2" charset="0"/>
              </a:rPr>
              <a:t>.</a:t>
            </a:r>
          </a:p>
          <a:p>
            <a:endParaRPr lang="es-ES" sz="2000" dirty="0">
              <a:effectLst/>
              <a:latin typeface="Helvetica" pitchFamily="2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19747" y="4468100"/>
            <a:ext cx="10564503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2000" dirty="0" err="1">
                <a:effectLst/>
                <a:latin typeface="Helvetica" pitchFamily="2" charset="0"/>
              </a:rPr>
              <a:t>Pudiciume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cusanturi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cone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labo</a:t>
            </a:r>
            <a:r>
              <a:rPr lang="es-ES" sz="2000" dirty="0">
                <a:effectLst/>
                <a:latin typeface="Helvetica" pitchFamily="2" charset="0"/>
              </a:rPr>
              <a:t>. At </a:t>
            </a:r>
            <a:r>
              <a:rPr lang="es-ES" sz="2000" dirty="0" err="1">
                <a:effectLst/>
                <a:latin typeface="Helvetica" pitchFamily="2" charset="0"/>
              </a:rPr>
              <a:t>plab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iditam</a:t>
            </a:r>
            <a:r>
              <a:rPr lang="es-ES" sz="2000" dirty="0">
                <a:effectLst/>
                <a:latin typeface="Helvetica" pitchFamily="2" charset="0"/>
              </a:rPr>
              <a:t> quia </a:t>
            </a:r>
            <a:r>
              <a:rPr lang="es-ES" sz="2000" dirty="0" err="1">
                <a:effectLst/>
                <a:latin typeface="Helvetica" pitchFamily="2" charset="0"/>
              </a:rPr>
              <a:t>volupic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totatum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consedi</a:t>
            </a:r>
            <a:r>
              <a:rPr lang="es-ES" sz="2000" dirty="0">
                <a:effectLst/>
                <a:latin typeface="Helvetica" pitchFamily="2" charset="0"/>
              </a:rPr>
              <a:t> si ut </a:t>
            </a:r>
            <a:r>
              <a:rPr lang="es-ES" sz="2000" dirty="0" err="1">
                <a:effectLst/>
                <a:latin typeface="Helvetica" pitchFamily="2" charset="0"/>
              </a:rPr>
              <a:t>harum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solest</a:t>
            </a:r>
            <a:r>
              <a:rPr lang="es-ES" sz="2000" dirty="0">
                <a:effectLst/>
                <a:latin typeface="Helvetica" pitchFamily="2" charset="0"/>
              </a:rPr>
              <a:t> ut la </a:t>
            </a:r>
            <a:r>
              <a:rPr lang="es-ES" sz="2000" dirty="0" err="1">
                <a:effectLst/>
                <a:latin typeface="Helvetica" pitchFamily="2" charset="0"/>
              </a:rPr>
              <a:t>volupta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tiisti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omnis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vitatempor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simus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aperi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audipsa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num</a:t>
            </a:r>
            <a:r>
              <a:rPr lang="es-ES" sz="2000" dirty="0">
                <a:effectLst/>
                <a:latin typeface="Helvetica" pitchFamily="2" charset="0"/>
              </a:rPr>
              <a:t> re </a:t>
            </a:r>
            <a:r>
              <a:rPr lang="es-ES" sz="2000" dirty="0" err="1">
                <a:effectLst/>
                <a:latin typeface="Helvetica" pitchFamily="2" charset="0"/>
              </a:rPr>
              <a:t>repuda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denisit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repeliae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laborias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ilit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ulpa</a:t>
            </a:r>
            <a:r>
              <a:rPr lang="es-ES" sz="2000" dirty="0">
                <a:effectLst/>
                <a:latin typeface="Helvetica" pitchFamily="2" charset="0"/>
              </a:rPr>
              <a:t> as </a:t>
            </a:r>
            <a:r>
              <a:rPr lang="es-ES" sz="2000" dirty="0" err="1">
                <a:effectLst/>
                <a:latin typeface="Helvetica" pitchFamily="2" charset="0"/>
              </a:rPr>
              <a:t>asimin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nimodic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iaectur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quae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nihit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officid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itatur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officimaio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voluptas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eos</a:t>
            </a:r>
            <a:endParaRPr lang="es-ES" sz="2000" dirty="0">
              <a:effectLst/>
              <a:latin typeface="Helvetica" pitchFamily="2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19747" y="6123808"/>
            <a:ext cx="8659503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2000" dirty="0">
                <a:effectLst/>
                <a:latin typeface="Helvetica" pitchFamily="2" charset="0"/>
              </a:rPr>
              <a:t>sus que </a:t>
            </a:r>
            <a:r>
              <a:rPr lang="es-ES" sz="2000" dirty="0" err="1">
                <a:effectLst/>
                <a:latin typeface="Helvetica" pitchFamily="2" charset="0"/>
              </a:rPr>
              <a:t>eseque</a:t>
            </a:r>
            <a:r>
              <a:rPr lang="es-ES" sz="2000" dirty="0">
                <a:effectLst/>
                <a:latin typeface="Helvetica" pitchFamily="2" charset="0"/>
              </a:rPr>
              <a:t> si </a:t>
            </a:r>
            <a:r>
              <a:rPr lang="es-ES" sz="2000" dirty="0" err="1">
                <a:effectLst/>
                <a:latin typeface="Helvetica" pitchFamily="2" charset="0"/>
              </a:rPr>
              <a:t>autem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ventempossi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ulpa</a:t>
            </a:r>
            <a:r>
              <a:rPr lang="es-ES" sz="2000" dirty="0">
                <a:effectLst/>
                <a:latin typeface="Helvetica" pitchFamily="2" charset="0"/>
              </a:rPr>
              <a:t> que </a:t>
            </a:r>
            <a:r>
              <a:rPr lang="es-ES" sz="2000" dirty="0" err="1">
                <a:effectLst/>
                <a:latin typeface="Helvetica" pitchFamily="2" charset="0"/>
              </a:rPr>
              <a:t>plaut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faccusandam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quiasin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tiumqui</a:t>
            </a:r>
            <a:r>
              <a:rPr lang="es-ES" sz="2000" dirty="0">
                <a:effectLst/>
                <a:latin typeface="Helvetica" pitchFamily="2" charset="0"/>
              </a:rPr>
              <a:t> re </a:t>
            </a:r>
            <a:r>
              <a:rPr lang="es-ES" sz="2000" dirty="0" err="1">
                <a:effectLst/>
                <a:latin typeface="Helvetica" pitchFamily="2" charset="0"/>
              </a:rPr>
              <a:t>etur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aditat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harunt</a:t>
            </a:r>
            <a:r>
              <a:rPr lang="es-ES" sz="2000" dirty="0">
                <a:effectLst/>
                <a:latin typeface="Helvetica" pitchFamily="2" charset="0"/>
              </a:rPr>
              <a:t> et es </a:t>
            </a:r>
            <a:r>
              <a:rPr lang="es-ES" sz="2000" dirty="0" err="1">
                <a:effectLst/>
                <a:latin typeface="Helvetica" pitchFamily="2" charset="0"/>
              </a:rPr>
              <a:t>molorias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explabo</a:t>
            </a:r>
            <a:r>
              <a:rPr lang="es-ES" sz="2000" dirty="0">
                <a:effectLst/>
                <a:latin typeface="Helvetica" pitchFamily="2" charset="0"/>
              </a:rPr>
              <a:t>. </a:t>
            </a:r>
            <a:r>
              <a:rPr lang="es-ES" sz="2000" dirty="0" err="1">
                <a:effectLst/>
                <a:latin typeface="Helvetica" pitchFamily="2" charset="0"/>
              </a:rPr>
              <a:t>Quatibus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aut</a:t>
            </a:r>
            <a:endParaRPr lang="es-ES" sz="2000" dirty="0">
              <a:effectLst/>
              <a:latin typeface="Helvetica" pitchFamily="2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19747" y="7627554"/>
            <a:ext cx="7626350" cy="622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2000" dirty="0">
                <a:effectLst/>
                <a:latin typeface="Helvetica" pitchFamily="2" charset="0"/>
              </a:rPr>
              <a:t>que </a:t>
            </a:r>
            <a:r>
              <a:rPr lang="es-ES" sz="2000" dirty="0" err="1">
                <a:effectLst/>
                <a:latin typeface="Helvetica" pitchFamily="2" charset="0"/>
              </a:rPr>
              <a:t>dusaeces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il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inus</a:t>
            </a:r>
            <a:r>
              <a:rPr lang="es-ES" sz="2000" dirty="0">
                <a:effectLst/>
                <a:latin typeface="Helvetica" pitchFamily="2" charset="0"/>
              </a:rPr>
              <a:t>, in </a:t>
            </a:r>
            <a:r>
              <a:rPr lang="es-ES" sz="2000" dirty="0" err="1">
                <a:effectLst/>
                <a:latin typeface="Helvetica" pitchFamily="2" charset="0"/>
              </a:rPr>
              <a:t>prat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adignam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ullist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odigendus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maximet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od</a:t>
            </a:r>
            <a:r>
              <a:rPr lang="es-ES" sz="2000" dirty="0">
                <a:effectLst/>
                <a:latin typeface="Helvetica" pitchFamily="2" charset="0"/>
              </a:rPr>
              <a:t> et </a:t>
            </a:r>
            <a:r>
              <a:rPr lang="es-ES" sz="2000" dirty="0" err="1">
                <a:effectLst/>
                <a:latin typeface="Helvetica" pitchFamily="2" charset="0"/>
              </a:rPr>
              <a:t>latis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eumquam</a:t>
            </a:r>
            <a:r>
              <a:rPr lang="es-ES" sz="2000" dirty="0">
                <a:effectLst/>
                <a:latin typeface="Helvetica" pitchFamily="2" charset="0"/>
              </a:rPr>
              <a:t> quia ad que </a:t>
            </a:r>
            <a:r>
              <a:rPr lang="es-ES" sz="2000" dirty="0" err="1">
                <a:effectLst/>
                <a:latin typeface="Helvetica" pitchFamily="2" charset="0"/>
              </a:rPr>
              <a:t>quaspis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evenis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idunt</a:t>
            </a:r>
            <a:r>
              <a:rPr lang="es-ES" sz="2000" dirty="0">
                <a:effectLst/>
                <a:latin typeface="Helvetica" pitchFamily="2" charset="0"/>
              </a:rPr>
              <a:t>.</a:t>
            </a:r>
          </a:p>
        </p:txBody>
      </p:sp>
      <p:sp>
        <p:nvSpPr>
          <p:cNvPr id="13" name="object 13"/>
          <p:cNvSpPr/>
          <p:nvPr/>
        </p:nvSpPr>
        <p:spPr>
          <a:xfrm>
            <a:off x="2022469" y="7544156"/>
            <a:ext cx="746760" cy="746760"/>
          </a:xfrm>
          <a:custGeom>
            <a:avLst/>
            <a:gdLst/>
            <a:ahLst/>
            <a:cxnLst/>
            <a:rect l="l" t="t" r="r" b="b"/>
            <a:pathLst>
              <a:path w="746760" h="746759">
                <a:moveTo>
                  <a:pt x="373380" y="0"/>
                </a:moveTo>
                <a:lnTo>
                  <a:pt x="312816" y="4886"/>
                </a:lnTo>
                <a:lnTo>
                  <a:pt x="255363" y="19035"/>
                </a:lnTo>
                <a:lnTo>
                  <a:pt x="201791" y="41676"/>
                </a:lnTo>
                <a:lnTo>
                  <a:pt x="152867" y="72041"/>
                </a:lnTo>
                <a:lnTo>
                  <a:pt x="109361" y="109361"/>
                </a:lnTo>
                <a:lnTo>
                  <a:pt x="72041" y="152867"/>
                </a:lnTo>
                <a:lnTo>
                  <a:pt x="41676" y="201791"/>
                </a:lnTo>
                <a:lnTo>
                  <a:pt x="19035" y="255363"/>
                </a:lnTo>
                <a:lnTo>
                  <a:pt x="4886" y="312816"/>
                </a:lnTo>
                <a:lnTo>
                  <a:pt x="0" y="373380"/>
                </a:lnTo>
                <a:lnTo>
                  <a:pt x="1237" y="404002"/>
                </a:lnTo>
                <a:lnTo>
                  <a:pt x="10851" y="463106"/>
                </a:lnTo>
                <a:lnTo>
                  <a:pt x="29342" y="518715"/>
                </a:lnTo>
                <a:lnTo>
                  <a:pt x="55941" y="570059"/>
                </a:lnTo>
                <a:lnTo>
                  <a:pt x="89879" y="616370"/>
                </a:lnTo>
                <a:lnTo>
                  <a:pt x="130389" y="656880"/>
                </a:lnTo>
                <a:lnTo>
                  <a:pt x="176700" y="690818"/>
                </a:lnTo>
                <a:lnTo>
                  <a:pt x="228044" y="717417"/>
                </a:lnTo>
                <a:lnTo>
                  <a:pt x="283653" y="735908"/>
                </a:lnTo>
                <a:lnTo>
                  <a:pt x="342757" y="745522"/>
                </a:lnTo>
                <a:lnTo>
                  <a:pt x="373380" y="746760"/>
                </a:lnTo>
                <a:lnTo>
                  <a:pt x="404002" y="745522"/>
                </a:lnTo>
                <a:lnTo>
                  <a:pt x="463106" y="735908"/>
                </a:lnTo>
                <a:lnTo>
                  <a:pt x="518715" y="717417"/>
                </a:lnTo>
                <a:lnTo>
                  <a:pt x="570059" y="690818"/>
                </a:lnTo>
                <a:lnTo>
                  <a:pt x="616370" y="656880"/>
                </a:lnTo>
                <a:lnTo>
                  <a:pt x="656880" y="616370"/>
                </a:lnTo>
                <a:lnTo>
                  <a:pt x="690818" y="570059"/>
                </a:lnTo>
                <a:lnTo>
                  <a:pt x="717417" y="518715"/>
                </a:lnTo>
                <a:lnTo>
                  <a:pt x="735908" y="463106"/>
                </a:lnTo>
                <a:lnTo>
                  <a:pt x="745522" y="404002"/>
                </a:lnTo>
                <a:lnTo>
                  <a:pt x="746760" y="373380"/>
                </a:lnTo>
                <a:lnTo>
                  <a:pt x="745522" y="342757"/>
                </a:lnTo>
                <a:lnTo>
                  <a:pt x="735908" y="283653"/>
                </a:lnTo>
                <a:lnTo>
                  <a:pt x="717417" y="228044"/>
                </a:lnTo>
                <a:lnTo>
                  <a:pt x="690818" y="176700"/>
                </a:lnTo>
                <a:lnTo>
                  <a:pt x="656880" y="130389"/>
                </a:lnTo>
                <a:lnTo>
                  <a:pt x="616370" y="89879"/>
                </a:lnTo>
                <a:lnTo>
                  <a:pt x="570059" y="55941"/>
                </a:lnTo>
                <a:lnTo>
                  <a:pt x="518715" y="29342"/>
                </a:lnTo>
                <a:lnTo>
                  <a:pt x="463106" y="10851"/>
                </a:lnTo>
                <a:lnTo>
                  <a:pt x="404002" y="1237"/>
                </a:lnTo>
                <a:lnTo>
                  <a:pt x="373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235398" y="7664489"/>
            <a:ext cx="321310" cy="506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50" dirty="0">
                <a:latin typeface="Mister London Sans"/>
                <a:cs typeface="Mister London Sans"/>
              </a:rPr>
              <a:t>4</a:t>
            </a:r>
          </a:p>
        </p:txBody>
      </p:sp>
      <p:sp>
        <p:nvSpPr>
          <p:cNvPr id="15" name="object 15"/>
          <p:cNvSpPr/>
          <p:nvPr/>
        </p:nvSpPr>
        <p:spPr>
          <a:xfrm>
            <a:off x="2022469" y="6017771"/>
            <a:ext cx="746760" cy="746760"/>
          </a:xfrm>
          <a:custGeom>
            <a:avLst/>
            <a:gdLst/>
            <a:ahLst/>
            <a:cxnLst/>
            <a:rect l="l" t="t" r="r" b="b"/>
            <a:pathLst>
              <a:path w="746760" h="746759">
                <a:moveTo>
                  <a:pt x="373380" y="0"/>
                </a:moveTo>
                <a:lnTo>
                  <a:pt x="312816" y="4886"/>
                </a:lnTo>
                <a:lnTo>
                  <a:pt x="255363" y="19035"/>
                </a:lnTo>
                <a:lnTo>
                  <a:pt x="201791" y="41676"/>
                </a:lnTo>
                <a:lnTo>
                  <a:pt x="152867" y="72041"/>
                </a:lnTo>
                <a:lnTo>
                  <a:pt x="109361" y="109361"/>
                </a:lnTo>
                <a:lnTo>
                  <a:pt x="72041" y="152867"/>
                </a:lnTo>
                <a:lnTo>
                  <a:pt x="41676" y="201791"/>
                </a:lnTo>
                <a:lnTo>
                  <a:pt x="19035" y="255363"/>
                </a:lnTo>
                <a:lnTo>
                  <a:pt x="4886" y="312816"/>
                </a:lnTo>
                <a:lnTo>
                  <a:pt x="0" y="373379"/>
                </a:lnTo>
                <a:lnTo>
                  <a:pt x="1237" y="404002"/>
                </a:lnTo>
                <a:lnTo>
                  <a:pt x="10851" y="463106"/>
                </a:lnTo>
                <a:lnTo>
                  <a:pt x="29342" y="518715"/>
                </a:lnTo>
                <a:lnTo>
                  <a:pt x="55941" y="570059"/>
                </a:lnTo>
                <a:lnTo>
                  <a:pt x="89879" y="616370"/>
                </a:lnTo>
                <a:lnTo>
                  <a:pt x="130389" y="656880"/>
                </a:lnTo>
                <a:lnTo>
                  <a:pt x="176700" y="690818"/>
                </a:lnTo>
                <a:lnTo>
                  <a:pt x="228044" y="717417"/>
                </a:lnTo>
                <a:lnTo>
                  <a:pt x="283653" y="735908"/>
                </a:lnTo>
                <a:lnTo>
                  <a:pt x="342757" y="745522"/>
                </a:lnTo>
                <a:lnTo>
                  <a:pt x="373380" y="746759"/>
                </a:lnTo>
                <a:lnTo>
                  <a:pt x="404002" y="745522"/>
                </a:lnTo>
                <a:lnTo>
                  <a:pt x="463106" y="735908"/>
                </a:lnTo>
                <a:lnTo>
                  <a:pt x="518715" y="717417"/>
                </a:lnTo>
                <a:lnTo>
                  <a:pt x="570059" y="690818"/>
                </a:lnTo>
                <a:lnTo>
                  <a:pt x="616370" y="656880"/>
                </a:lnTo>
                <a:lnTo>
                  <a:pt x="656880" y="616370"/>
                </a:lnTo>
                <a:lnTo>
                  <a:pt x="690818" y="570059"/>
                </a:lnTo>
                <a:lnTo>
                  <a:pt x="717417" y="518715"/>
                </a:lnTo>
                <a:lnTo>
                  <a:pt x="735908" y="463106"/>
                </a:lnTo>
                <a:lnTo>
                  <a:pt x="745522" y="404002"/>
                </a:lnTo>
                <a:lnTo>
                  <a:pt x="746760" y="373379"/>
                </a:lnTo>
                <a:lnTo>
                  <a:pt x="745522" y="342757"/>
                </a:lnTo>
                <a:lnTo>
                  <a:pt x="735908" y="283653"/>
                </a:lnTo>
                <a:lnTo>
                  <a:pt x="717417" y="228044"/>
                </a:lnTo>
                <a:lnTo>
                  <a:pt x="690818" y="176700"/>
                </a:lnTo>
                <a:lnTo>
                  <a:pt x="656880" y="130389"/>
                </a:lnTo>
                <a:lnTo>
                  <a:pt x="616370" y="89879"/>
                </a:lnTo>
                <a:lnTo>
                  <a:pt x="570059" y="55941"/>
                </a:lnTo>
                <a:lnTo>
                  <a:pt x="518715" y="29342"/>
                </a:lnTo>
                <a:lnTo>
                  <a:pt x="463106" y="10851"/>
                </a:lnTo>
                <a:lnTo>
                  <a:pt x="404002" y="1237"/>
                </a:lnTo>
                <a:lnTo>
                  <a:pt x="373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243326" y="6138104"/>
            <a:ext cx="305435" cy="506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50" dirty="0">
                <a:latin typeface="Mister London Sans"/>
                <a:cs typeface="Mister London Sans"/>
              </a:rPr>
              <a:t>3</a:t>
            </a:r>
          </a:p>
        </p:txBody>
      </p:sp>
      <p:sp>
        <p:nvSpPr>
          <p:cNvPr id="17" name="object 17"/>
          <p:cNvSpPr/>
          <p:nvPr/>
        </p:nvSpPr>
        <p:spPr>
          <a:xfrm>
            <a:off x="2022469" y="4491386"/>
            <a:ext cx="746760" cy="746760"/>
          </a:xfrm>
          <a:custGeom>
            <a:avLst/>
            <a:gdLst/>
            <a:ahLst/>
            <a:cxnLst/>
            <a:rect l="l" t="t" r="r" b="b"/>
            <a:pathLst>
              <a:path w="746760" h="746760">
                <a:moveTo>
                  <a:pt x="373380" y="0"/>
                </a:moveTo>
                <a:lnTo>
                  <a:pt x="312816" y="4886"/>
                </a:lnTo>
                <a:lnTo>
                  <a:pt x="255363" y="19035"/>
                </a:lnTo>
                <a:lnTo>
                  <a:pt x="201791" y="41676"/>
                </a:lnTo>
                <a:lnTo>
                  <a:pt x="152867" y="72041"/>
                </a:lnTo>
                <a:lnTo>
                  <a:pt x="109361" y="109361"/>
                </a:lnTo>
                <a:lnTo>
                  <a:pt x="72041" y="152867"/>
                </a:lnTo>
                <a:lnTo>
                  <a:pt x="41676" y="201791"/>
                </a:lnTo>
                <a:lnTo>
                  <a:pt x="19035" y="255363"/>
                </a:lnTo>
                <a:lnTo>
                  <a:pt x="4886" y="312816"/>
                </a:lnTo>
                <a:lnTo>
                  <a:pt x="0" y="373380"/>
                </a:lnTo>
                <a:lnTo>
                  <a:pt x="1237" y="404002"/>
                </a:lnTo>
                <a:lnTo>
                  <a:pt x="10851" y="463106"/>
                </a:lnTo>
                <a:lnTo>
                  <a:pt x="29342" y="518715"/>
                </a:lnTo>
                <a:lnTo>
                  <a:pt x="55941" y="570059"/>
                </a:lnTo>
                <a:lnTo>
                  <a:pt x="89879" y="616370"/>
                </a:lnTo>
                <a:lnTo>
                  <a:pt x="130389" y="656880"/>
                </a:lnTo>
                <a:lnTo>
                  <a:pt x="176700" y="690818"/>
                </a:lnTo>
                <a:lnTo>
                  <a:pt x="228044" y="717417"/>
                </a:lnTo>
                <a:lnTo>
                  <a:pt x="283653" y="735908"/>
                </a:lnTo>
                <a:lnTo>
                  <a:pt x="342757" y="745522"/>
                </a:lnTo>
                <a:lnTo>
                  <a:pt x="373380" y="746760"/>
                </a:lnTo>
                <a:lnTo>
                  <a:pt x="404002" y="745522"/>
                </a:lnTo>
                <a:lnTo>
                  <a:pt x="463106" y="735908"/>
                </a:lnTo>
                <a:lnTo>
                  <a:pt x="518715" y="717417"/>
                </a:lnTo>
                <a:lnTo>
                  <a:pt x="570059" y="690818"/>
                </a:lnTo>
                <a:lnTo>
                  <a:pt x="616370" y="656880"/>
                </a:lnTo>
                <a:lnTo>
                  <a:pt x="656880" y="616370"/>
                </a:lnTo>
                <a:lnTo>
                  <a:pt x="690818" y="570059"/>
                </a:lnTo>
                <a:lnTo>
                  <a:pt x="717417" y="518715"/>
                </a:lnTo>
                <a:lnTo>
                  <a:pt x="735908" y="463106"/>
                </a:lnTo>
                <a:lnTo>
                  <a:pt x="745522" y="404002"/>
                </a:lnTo>
                <a:lnTo>
                  <a:pt x="746760" y="373380"/>
                </a:lnTo>
                <a:lnTo>
                  <a:pt x="745522" y="342757"/>
                </a:lnTo>
                <a:lnTo>
                  <a:pt x="735908" y="283653"/>
                </a:lnTo>
                <a:lnTo>
                  <a:pt x="717417" y="228044"/>
                </a:lnTo>
                <a:lnTo>
                  <a:pt x="690818" y="176700"/>
                </a:lnTo>
                <a:lnTo>
                  <a:pt x="656880" y="130389"/>
                </a:lnTo>
                <a:lnTo>
                  <a:pt x="616370" y="89879"/>
                </a:lnTo>
                <a:lnTo>
                  <a:pt x="570059" y="55941"/>
                </a:lnTo>
                <a:lnTo>
                  <a:pt x="518715" y="29342"/>
                </a:lnTo>
                <a:lnTo>
                  <a:pt x="463106" y="10851"/>
                </a:lnTo>
                <a:lnTo>
                  <a:pt x="404002" y="1237"/>
                </a:lnTo>
                <a:lnTo>
                  <a:pt x="373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237562" y="4611719"/>
            <a:ext cx="316865" cy="506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50" dirty="0">
                <a:latin typeface="Mister London Sans"/>
                <a:cs typeface="Mister London Sans"/>
              </a:rPr>
              <a:t>2</a:t>
            </a:r>
          </a:p>
        </p:txBody>
      </p:sp>
      <p:sp>
        <p:nvSpPr>
          <p:cNvPr id="19" name="object 19"/>
          <p:cNvSpPr/>
          <p:nvPr/>
        </p:nvSpPr>
        <p:spPr>
          <a:xfrm>
            <a:off x="2022469" y="2964999"/>
            <a:ext cx="746760" cy="746760"/>
          </a:xfrm>
          <a:custGeom>
            <a:avLst/>
            <a:gdLst/>
            <a:ahLst/>
            <a:cxnLst/>
            <a:rect l="l" t="t" r="r" b="b"/>
            <a:pathLst>
              <a:path w="746760" h="746760">
                <a:moveTo>
                  <a:pt x="373380" y="0"/>
                </a:moveTo>
                <a:lnTo>
                  <a:pt x="312816" y="4886"/>
                </a:lnTo>
                <a:lnTo>
                  <a:pt x="255363" y="19035"/>
                </a:lnTo>
                <a:lnTo>
                  <a:pt x="201791" y="41676"/>
                </a:lnTo>
                <a:lnTo>
                  <a:pt x="152867" y="72041"/>
                </a:lnTo>
                <a:lnTo>
                  <a:pt x="109361" y="109361"/>
                </a:lnTo>
                <a:lnTo>
                  <a:pt x="72041" y="152867"/>
                </a:lnTo>
                <a:lnTo>
                  <a:pt x="41676" y="201791"/>
                </a:lnTo>
                <a:lnTo>
                  <a:pt x="19035" y="255363"/>
                </a:lnTo>
                <a:lnTo>
                  <a:pt x="4886" y="312816"/>
                </a:lnTo>
                <a:lnTo>
                  <a:pt x="0" y="373379"/>
                </a:lnTo>
                <a:lnTo>
                  <a:pt x="1237" y="404002"/>
                </a:lnTo>
                <a:lnTo>
                  <a:pt x="10851" y="463106"/>
                </a:lnTo>
                <a:lnTo>
                  <a:pt x="29342" y="518715"/>
                </a:lnTo>
                <a:lnTo>
                  <a:pt x="55941" y="570059"/>
                </a:lnTo>
                <a:lnTo>
                  <a:pt x="89879" y="616370"/>
                </a:lnTo>
                <a:lnTo>
                  <a:pt x="130389" y="656880"/>
                </a:lnTo>
                <a:lnTo>
                  <a:pt x="176700" y="690818"/>
                </a:lnTo>
                <a:lnTo>
                  <a:pt x="228044" y="717417"/>
                </a:lnTo>
                <a:lnTo>
                  <a:pt x="283653" y="735908"/>
                </a:lnTo>
                <a:lnTo>
                  <a:pt x="342757" y="745522"/>
                </a:lnTo>
                <a:lnTo>
                  <a:pt x="373380" y="746759"/>
                </a:lnTo>
                <a:lnTo>
                  <a:pt x="404002" y="745522"/>
                </a:lnTo>
                <a:lnTo>
                  <a:pt x="463106" y="735908"/>
                </a:lnTo>
                <a:lnTo>
                  <a:pt x="518715" y="717417"/>
                </a:lnTo>
                <a:lnTo>
                  <a:pt x="570059" y="690818"/>
                </a:lnTo>
                <a:lnTo>
                  <a:pt x="616370" y="656880"/>
                </a:lnTo>
                <a:lnTo>
                  <a:pt x="656880" y="616370"/>
                </a:lnTo>
                <a:lnTo>
                  <a:pt x="690818" y="570059"/>
                </a:lnTo>
                <a:lnTo>
                  <a:pt x="717417" y="518715"/>
                </a:lnTo>
                <a:lnTo>
                  <a:pt x="735908" y="463106"/>
                </a:lnTo>
                <a:lnTo>
                  <a:pt x="745522" y="404002"/>
                </a:lnTo>
                <a:lnTo>
                  <a:pt x="746760" y="373379"/>
                </a:lnTo>
                <a:lnTo>
                  <a:pt x="745522" y="342757"/>
                </a:lnTo>
                <a:lnTo>
                  <a:pt x="735908" y="283653"/>
                </a:lnTo>
                <a:lnTo>
                  <a:pt x="717417" y="228044"/>
                </a:lnTo>
                <a:lnTo>
                  <a:pt x="690818" y="176700"/>
                </a:lnTo>
                <a:lnTo>
                  <a:pt x="656880" y="130389"/>
                </a:lnTo>
                <a:lnTo>
                  <a:pt x="616370" y="89879"/>
                </a:lnTo>
                <a:lnTo>
                  <a:pt x="570059" y="55941"/>
                </a:lnTo>
                <a:lnTo>
                  <a:pt x="518715" y="29342"/>
                </a:lnTo>
                <a:lnTo>
                  <a:pt x="463106" y="10851"/>
                </a:lnTo>
                <a:lnTo>
                  <a:pt x="404002" y="1237"/>
                </a:lnTo>
                <a:lnTo>
                  <a:pt x="373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290895" y="3085332"/>
            <a:ext cx="210185" cy="506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50" dirty="0">
                <a:latin typeface="Mister London Sans"/>
                <a:cs typeface="Mister London Sans"/>
              </a:rPr>
              <a:t>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4804C2D0-B822-EA42-A4D2-46AFCB9EA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10100" cy="97536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36600" y="968115"/>
            <a:ext cx="15836900" cy="1199343"/>
          </a:xfrm>
          <a:prstGeom prst="rect">
            <a:avLst/>
          </a:prstGeom>
        </p:spPr>
        <p:txBody>
          <a:bodyPr vert="horz" wrap="square" lIns="0" tIns="273344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pc="-60" dirty="0">
                <a:solidFill>
                  <a:srgbClr val="000000"/>
                </a:solidFill>
              </a:rPr>
              <a:t>TEXT</a:t>
            </a:r>
            <a:endParaRPr spc="-60" dirty="0">
              <a:solidFill>
                <a:srgbClr val="00000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19300" y="4567316"/>
            <a:ext cx="3359150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2000" dirty="0" err="1">
                <a:effectLst/>
                <a:latin typeface="Helvetica" pitchFamily="2" charset="0"/>
              </a:rPr>
              <a:t>Nem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eatisque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eic</a:t>
            </a:r>
            <a:r>
              <a:rPr lang="es-ES" sz="2000" dirty="0">
                <a:effectLst/>
                <a:latin typeface="Helvetica" pitchFamily="2" charset="0"/>
              </a:rPr>
              <a:t> tempore </a:t>
            </a:r>
            <a:r>
              <a:rPr lang="es-ES" sz="2000" dirty="0" err="1">
                <a:effectLst/>
                <a:latin typeface="Helvetica" pitchFamily="2" charset="0"/>
              </a:rPr>
              <a:t>rovidus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cipient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alique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omnis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doluptatur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nem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volupta</a:t>
            </a:r>
            <a:r>
              <a:rPr lang="es-ES" sz="2000" dirty="0">
                <a:effectLst/>
                <a:latin typeface="Helvetica" pitchFamily="2" charset="0"/>
              </a:rPr>
              <a:t> nos </a:t>
            </a:r>
            <a:r>
              <a:rPr lang="es-ES" sz="2000" dirty="0" err="1">
                <a:effectLst/>
                <a:latin typeface="Helvetica" pitchFamily="2" charset="0"/>
              </a:rPr>
              <a:t>aut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dollut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aborisci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sandusae</a:t>
            </a:r>
            <a:r>
              <a:rPr lang="es-ES" sz="2000" dirty="0">
                <a:effectLst/>
                <a:latin typeface="Helvetica" pitchFamily="2" charset="0"/>
              </a:rPr>
              <a:t>. </a:t>
            </a:r>
            <a:r>
              <a:rPr lang="es-ES" sz="2000" dirty="0" err="1">
                <a:effectLst/>
                <a:latin typeface="Helvetica" pitchFamily="2" charset="0"/>
              </a:rPr>
              <a:t>Pudiciume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cusanturi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cone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labo</a:t>
            </a:r>
            <a:r>
              <a:rPr lang="es-ES" sz="2000" dirty="0">
                <a:effectLst/>
                <a:latin typeface="Helvetica" pitchFamily="2" charset="0"/>
              </a:rPr>
              <a:t>. 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402920" y="4567316"/>
            <a:ext cx="3238500" cy="338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2000" dirty="0" err="1">
                <a:effectLst/>
                <a:latin typeface="Helvetica" pitchFamily="2" charset="0"/>
              </a:rPr>
              <a:t>Enisit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repeliae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laborias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ilit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ulpa</a:t>
            </a:r>
            <a:r>
              <a:rPr lang="es-ES" sz="2000" dirty="0">
                <a:effectLst/>
                <a:latin typeface="Helvetica" pitchFamily="2" charset="0"/>
              </a:rPr>
              <a:t> as </a:t>
            </a:r>
            <a:r>
              <a:rPr lang="es-ES" sz="2000" dirty="0" err="1">
                <a:effectLst/>
                <a:latin typeface="Helvetica" pitchFamily="2" charset="0"/>
              </a:rPr>
              <a:t>asimin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nimodic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iaectur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quae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nihit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officid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itatur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officimaio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voluptas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eos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plibusda</a:t>
            </a:r>
            <a:r>
              <a:rPr lang="es-ES" sz="2000" dirty="0">
                <a:effectLst/>
                <a:latin typeface="Helvetica" pitchFamily="2" charset="0"/>
              </a:rPr>
              <a:t> quia </a:t>
            </a:r>
            <a:r>
              <a:rPr lang="es-ES" sz="2000" dirty="0" err="1">
                <a:effectLst/>
                <a:latin typeface="Helvetica" pitchFamily="2" charset="0"/>
              </a:rPr>
              <a:t>volupta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tionsed</a:t>
            </a:r>
            <a:r>
              <a:rPr lang="es-ES" sz="2000" dirty="0">
                <a:effectLst/>
                <a:latin typeface="Helvetica" pitchFamily="2" charset="0"/>
              </a:rPr>
              <a:t> ut et rae cum </a:t>
            </a:r>
            <a:r>
              <a:rPr lang="es-ES" sz="2000" dirty="0" err="1">
                <a:effectLst/>
                <a:latin typeface="Helvetica" pitchFamily="2" charset="0"/>
              </a:rPr>
              <a:t>cus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lant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eseque</a:t>
            </a:r>
            <a:r>
              <a:rPr lang="es-ES" sz="2000" dirty="0">
                <a:effectLst/>
                <a:latin typeface="Helvetica" pitchFamily="2" charset="0"/>
              </a:rPr>
              <a:t> si </a:t>
            </a:r>
            <a:r>
              <a:rPr lang="es-ES" sz="2000" dirty="0" err="1">
                <a:effectLst/>
                <a:latin typeface="Helvetica" pitchFamily="2" charset="0"/>
              </a:rPr>
              <a:t>autem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ventempossi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ulpa</a:t>
            </a:r>
            <a:r>
              <a:rPr lang="es-ES" sz="2000" dirty="0">
                <a:effectLst/>
                <a:latin typeface="Helvetica" pitchFamily="2" charset="0"/>
              </a:rPr>
              <a:t> que </a:t>
            </a:r>
            <a:r>
              <a:rPr lang="es-ES" sz="2000" dirty="0" err="1">
                <a:effectLst/>
                <a:latin typeface="Helvetica" pitchFamily="2" charset="0"/>
              </a:rPr>
              <a:t>plaut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faccusandam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quiasin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tiumqui</a:t>
            </a:r>
            <a:r>
              <a:rPr lang="es-ES" sz="2000" dirty="0">
                <a:effectLst/>
                <a:latin typeface="Helvetica" pitchFamily="2" charset="0"/>
              </a:rPr>
              <a:t> re </a:t>
            </a:r>
            <a:r>
              <a:rPr lang="es-ES" sz="2000" dirty="0" err="1">
                <a:effectLst/>
                <a:latin typeface="Helvetica" pitchFamily="2" charset="0"/>
              </a:rPr>
              <a:t>etur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aditat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harunt</a:t>
            </a:r>
            <a:r>
              <a:rPr lang="es-ES" sz="2000" dirty="0">
                <a:effectLst/>
                <a:latin typeface="Helvetica" pitchFamily="2" charset="0"/>
              </a:rPr>
              <a:t> et es </a:t>
            </a:r>
            <a:r>
              <a:rPr lang="es-ES" sz="2000" dirty="0" err="1">
                <a:effectLst/>
                <a:latin typeface="Helvetica" pitchFamily="2" charset="0"/>
              </a:rPr>
              <a:t>molorias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explabo</a:t>
            </a:r>
            <a:r>
              <a:rPr lang="es-ES" sz="2000" dirty="0">
                <a:effectLst/>
                <a:latin typeface="Helvetica" pitchFamily="2" charset="0"/>
              </a:rPr>
              <a:t>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786529" y="4567316"/>
            <a:ext cx="3413760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2000" dirty="0" err="1">
                <a:effectLst/>
                <a:latin typeface="Helvetica" pitchFamily="2" charset="0"/>
              </a:rPr>
              <a:t>Quatibus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esequos</a:t>
            </a:r>
            <a:r>
              <a:rPr lang="es-ES" sz="2000" dirty="0">
                <a:effectLst/>
                <a:latin typeface="Helvetica" pitchFamily="2" charset="0"/>
              </a:rPr>
              <a:t> re, </a:t>
            </a:r>
            <a:r>
              <a:rPr lang="es-ES" sz="2000" dirty="0" err="1">
                <a:effectLst/>
                <a:latin typeface="Helvetica" pitchFamily="2" charset="0"/>
              </a:rPr>
              <a:t>volenihitias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estionsequae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imus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accatet</a:t>
            </a:r>
            <a:r>
              <a:rPr lang="es-ES" sz="2000" dirty="0">
                <a:effectLst/>
                <a:latin typeface="Helvetica" pitchFamily="2" charset="0"/>
              </a:rPr>
              <a:t> a </a:t>
            </a:r>
            <a:r>
              <a:rPr lang="es-ES" sz="2000" dirty="0" err="1">
                <a:effectLst/>
                <a:latin typeface="Helvetica" pitchFamily="2" charset="0"/>
              </a:rPr>
              <a:t>vitatquis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adis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abo</a:t>
            </a:r>
            <a:r>
              <a:rPr lang="es-ES" sz="2000" dirty="0">
                <a:effectLst/>
                <a:latin typeface="Helvetica" pitchFamily="2" charset="0"/>
              </a:rPr>
              <a:t>. </a:t>
            </a:r>
            <a:r>
              <a:rPr lang="es-ES" sz="2000" dirty="0" err="1">
                <a:effectLst/>
                <a:latin typeface="Helvetica" pitchFamily="2" charset="0"/>
              </a:rPr>
              <a:t>Nam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fugiae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perorem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etur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suntium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untium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plamus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eos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eleni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delescil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moloreped</a:t>
            </a:r>
            <a:r>
              <a:rPr lang="es-ES" sz="2000" dirty="0">
                <a:effectLst/>
                <a:latin typeface="Helvetica" pitchFamily="2" charset="0"/>
              </a:rPr>
              <a:t> et et lacero qui quid </a:t>
            </a:r>
            <a:r>
              <a:rPr lang="es-ES" sz="2000" dirty="0" err="1">
                <a:effectLst/>
                <a:latin typeface="Helvetica" pitchFamily="2" charset="0"/>
              </a:rPr>
              <a:t>eum</a:t>
            </a:r>
            <a:r>
              <a:rPr lang="es-ES" sz="2000" dirty="0">
                <a:effectLst/>
                <a:latin typeface="Helvetica" pitchFamily="2" charset="0"/>
              </a:rPr>
              <a:t> quid </a:t>
            </a:r>
            <a:r>
              <a:rPr lang="es-ES" sz="2000" dirty="0" err="1">
                <a:effectLst/>
                <a:latin typeface="Helvetica" pitchFamily="2" charset="0"/>
              </a:rPr>
              <a:t>eatiam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haria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nis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dolupti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consentis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accusae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voluptium</a:t>
            </a:r>
            <a:r>
              <a:rPr lang="es-ES" sz="2000" dirty="0">
                <a:latin typeface="Helvetica" pitchFamily="2" charset="0"/>
              </a:rPr>
              <a:t>.</a:t>
            </a:r>
            <a:endParaRPr lang="es-ES" sz="2000" dirty="0">
              <a:effectLst/>
              <a:latin typeface="Helvetica" pitchFamily="2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32000" y="2965000"/>
            <a:ext cx="1269491" cy="12694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15616" y="2965000"/>
            <a:ext cx="1270000" cy="1270000"/>
          </a:xfrm>
          <a:custGeom>
            <a:avLst/>
            <a:gdLst/>
            <a:ahLst/>
            <a:cxnLst/>
            <a:rect l="l" t="t" r="r" b="b"/>
            <a:pathLst>
              <a:path w="1270000" h="1270000">
                <a:moveTo>
                  <a:pt x="634746" y="0"/>
                </a:moveTo>
                <a:lnTo>
                  <a:pt x="582687" y="2104"/>
                </a:lnTo>
                <a:lnTo>
                  <a:pt x="531787" y="8307"/>
                </a:lnTo>
                <a:lnTo>
                  <a:pt x="482209" y="18447"/>
                </a:lnTo>
                <a:lnTo>
                  <a:pt x="434118" y="32360"/>
                </a:lnTo>
                <a:lnTo>
                  <a:pt x="387675" y="49881"/>
                </a:lnTo>
                <a:lnTo>
                  <a:pt x="343044" y="70849"/>
                </a:lnTo>
                <a:lnTo>
                  <a:pt x="300389" y="95100"/>
                </a:lnTo>
                <a:lnTo>
                  <a:pt x="259874" y="122469"/>
                </a:lnTo>
                <a:lnTo>
                  <a:pt x="221661" y="152795"/>
                </a:lnTo>
                <a:lnTo>
                  <a:pt x="185913" y="185913"/>
                </a:lnTo>
                <a:lnTo>
                  <a:pt x="152795" y="221661"/>
                </a:lnTo>
                <a:lnTo>
                  <a:pt x="122469" y="259874"/>
                </a:lnTo>
                <a:lnTo>
                  <a:pt x="95100" y="300389"/>
                </a:lnTo>
                <a:lnTo>
                  <a:pt x="70849" y="343044"/>
                </a:lnTo>
                <a:lnTo>
                  <a:pt x="49881" y="387675"/>
                </a:lnTo>
                <a:lnTo>
                  <a:pt x="32360" y="434118"/>
                </a:lnTo>
                <a:lnTo>
                  <a:pt x="18447" y="482209"/>
                </a:lnTo>
                <a:lnTo>
                  <a:pt x="8307" y="531787"/>
                </a:lnTo>
                <a:lnTo>
                  <a:pt x="2104" y="582687"/>
                </a:lnTo>
                <a:lnTo>
                  <a:pt x="0" y="634745"/>
                </a:lnTo>
                <a:lnTo>
                  <a:pt x="2104" y="686804"/>
                </a:lnTo>
                <a:lnTo>
                  <a:pt x="8307" y="737704"/>
                </a:lnTo>
                <a:lnTo>
                  <a:pt x="18447" y="787282"/>
                </a:lnTo>
                <a:lnTo>
                  <a:pt x="32360" y="835373"/>
                </a:lnTo>
                <a:lnTo>
                  <a:pt x="49881" y="881816"/>
                </a:lnTo>
                <a:lnTo>
                  <a:pt x="70849" y="926447"/>
                </a:lnTo>
                <a:lnTo>
                  <a:pt x="95100" y="969102"/>
                </a:lnTo>
                <a:lnTo>
                  <a:pt x="122469" y="1009617"/>
                </a:lnTo>
                <a:lnTo>
                  <a:pt x="152795" y="1047830"/>
                </a:lnTo>
                <a:lnTo>
                  <a:pt x="185913" y="1083578"/>
                </a:lnTo>
                <a:lnTo>
                  <a:pt x="221661" y="1116696"/>
                </a:lnTo>
                <a:lnTo>
                  <a:pt x="259874" y="1147022"/>
                </a:lnTo>
                <a:lnTo>
                  <a:pt x="300389" y="1174391"/>
                </a:lnTo>
                <a:lnTo>
                  <a:pt x="343044" y="1198642"/>
                </a:lnTo>
                <a:lnTo>
                  <a:pt x="387675" y="1219610"/>
                </a:lnTo>
                <a:lnTo>
                  <a:pt x="434118" y="1237131"/>
                </a:lnTo>
                <a:lnTo>
                  <a:pt x="482209" y="1251044"/>
                </a:lnTo>
                <a:lnTo>
                  <a:pt x="531787" y="1261184"/>
                </a:lnTo>
                <a:lnTo>
                  <a:pt x="582687" y="1267387"/>
                </a:lnTo>
                <a:lnTo>
                  <a:pt x="634746" y="1269491"/>
                </a:lnTo>
                <a:lnTo>
                  <a:pt x="686804" y="1267387"/>
                </a:lnTo>
                <a:lnTo>
                  <a:pt x="737704" y="1261184"/>
                </a:lnTo>
                <a:lnTo>
                  <a:pt x="787282" y="1251044"/>
                </a:lnTo>
                <a:lnTo>
                  <a:pt x="835373" y="1237131"/>
                </a:lnTo>
                <a:lnTo>
                  <a:pt x="881816" y="1219610"/>
                </a:lnTo>
                <a:lnTo>
                  <a:pt x="926447" y="1198642"/>
                </a:lnTo>
                <a:lnTo>
                  <a:pt x="969102" y="1174391"/>
                </a:lnTo>
                <a:lnTo>
                  <a:pt x="1009617" y="1147022"/>
                </a:lnTo>
                <a:lnTo>
                  <a:pt x="1047830" y="1116696"/>
                </a:lnTo>
                <a:lnTo>
                  <a:pt x="1083578" y="1083578"/>
                </a:lnTo>
                <a:lnTo>
                  <a:pt x="1116696" y="1047830"/>
                </a:lnTo>
                <a:lnTo>
                  <a:pt x="1147022" y="1009617"/>
                </a:lnTo>
                <a:lnTo>
                  <a:pt x="1174391" y="969102"/>
                </a:lnTo>
                <a:lnTo>
                  <a:pt x="1198642" y="926447"/>
                </a:lnTo>
                <a:lnTo>
                  <a:pt x="1219610" y="881816"/>
                </a:lnTo>
                <a:lnTo>
                  <a:pt x="1237131" y="835373"/>
                </a:lnTo>
                <a:lnTo>
                  <a:pt x="1251044" y="787282"/>
                </a:lnTo>
                <a:lnTo>
                  <a:pt x="1261184" y="737704"/>
                </a:lnTo>
                <a:lnTo>
                  <a:pt x="1267387" y="686804"/>
                </a:lnTo>
                <a:lnTo>
                  <a:pt x="1269492" y="634745"/>
                </a:lnTo>
                <a:lnTo>
                  <a:pt x="1267387" y="582687"/>
                </a:lnTo>
                <a:lnTo>
                  <a:pt x="1261184" y="531787"/>
                </a:lnTo>
                <a:lnTo>
                  <a:pt x="1251044" y="482209"/>
                </a:lnTo>
                <a:lnTo>
                  <a:pt x="1237131" y="434118"/>
                </a:lnTo>
                <a:lnTo>
                  <a:pt x="1219610" y="387675"/>
                </a:lnTo>
                <a:lnTo>
                  <a:pt x="1198642" y="343044"/>
                </a:lnTo>
                <a:lnTo>
                  <a:pt x="1174391" y="300389"/>
                </a:lnTo>
                <a:lnTo>
                  <a:pt x="1147022" y="259874"/>
                </a:lnTo>
                <a:lnTo>
                  <a:pt x="1116696" y="221661"/>
                </a:lnTo>
                <a:lnTo>
                  <a:pt x="1083578" y="185913"/>
                </a:lnTo>
                <a:lnTo>
                  <a:pt x="1047830" y="152795"/>
                </a:lnTo>
                <a:lnTo>
                  <a:pt x="1009617" y="122469"/>
                </a:lnTo>
                <a:lnTo>
                  <a:pt x="969102" y="95100"/>
                </a:lnTo>
                <a:lnTo>
                  <a:pt x="926447" y="70849"/>
                </a:lnTo>
                <a:lnTo>
                  <a:pt x="881816" y="49881"/>
                </a:lnTo>
                <a:lnTo>
                  <a:pt x="835373" y="32360"/>
                </a:lnTo>
                <a:lnTo>
                  <a:pt x="787282" y="18447"/>
                </a:lnTo>
                <a:lnTo>
                  <a:pt x="737704" y="8307"/>
                </a:lnTo>
                <a:lnTo>
                  <a:pt x="686804" y="2104"/>
                </a:lnTo>
                <a:lnTo>
                  <a:pt x="634746" y="0"/>
                </a:lnTo>
                <a:close/>
              </a:path>
            </a:pathLst>
          </a:custGeom>
          <a:solidFill>
            <a:srgbClr val="E0E0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799233" y="2965000"/>
            <a:ext cx="1269492" cy="12694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28969" y="3211165"/>
            <a:ext cx="664845" cy="777240"/>
          </a:xfrm>
          <a:custGeom>
            <a:avLst/>
            <a:gdLst/>
            <a:ahLst/>
            <a:cxnLst/>
            <a:rect l="l" t="t" r="r" b="b"/>
            <a:pathLst>
              <a:path w="664845" h="777239">
                <a:moveTo>
                  <a:pt x="329387" y="0"/>
                </a:moveTo>
                <a:lnTo>
                  <a:pt x="326478" y="1269"/>
                </a:lnTo>
                <a:lnTo>
                  <a:pt x="324396" y="3492"/>
                </a:lnTo>
                <a:lnTo>
                  <a:pt x="323508" y="4395"/>
                </a:lnTo>
                <a:lnTo>
                  <a:pt x="286461" y="33724"/>
                </a:lnTo>
                <a:lnTo>
                  <a:pt x="247060" y="56895"/>
                </a:lnTo>
                <a:lnTo>
                  <a:pt x="193353" y="80249"/>
                </a:lnTo>
                <a:lnTo>
                  <a:pt x="149455" y="93885"/>
                </a:lnTo>
                <a:lnTo>
                  <a:pt x="98983" y="104553"/>
                </a:lnTo>
                <a:lnTo>
                  <a:pt x="41849" y="111031"/>
                </a:lnTo>
                <a:lnTo>
                  <a:pt x="4787" y="112420"/>
                </a:lnTo>
                <a:lnTo>
                  <a:pt x="0" y="117297"/>
                </a:lnTo>
                <a:lnTo>
                  <a:pt x="123" y="388997"/>
                </a:lnTo>
                <a:lnTo>
                  <a:pt x="6387" y="430306"/>
                </a:lnTo>
                <a:lnTo>
                  <a:pt x="18570" y="474779"/>
                </a:lnTo>
                <a:lnTo>
                  <a:pt x="40740" y="529276"/>
                </a:lnTo>
                <a:lnTo>
                  <a:pt x="63133" y="568713"/>
                </a:lnTo>
                <a:lnTo>
                  <a:pt x="91417" y="609212"/>
                </a:lnTo>
                <a:lnTo>
                  <a:pt x="126524" y="649557"/>
                </a:lnTo>
                <a:lnTo>
                  <a:pt x="154180" y="675767"/>
                </a:lnTo>
                <a:lnTo>
                  <a:pt x="185559" y="701007"/>
                </a:lnTo>
                <a:lnTo>
                  <a:pt x="220937" y="724916"/>
                </a:lnTo>
                <a:lnTo>
                  <a:pt x="260660" y="747168"/>
                </a:lnTo>
                <a:lnTo>
                  <a:pt x="304797" y="767303"/>
                </a:lnTo>
                <a:lnTo>
                  <a:pt x="331165" y="777163"/>
                </a:lnTo>
                <a:lnTo>
                  <a:pt x="333679" y="777163"/>
                </a:lnTo>
                <a:lnTo>
                  <a:pt x="382751" y="757497"/>
                </a:lnTo>
                <a:lnTo>
                  <a:pt x="388866" y="754557"/>
                </a:lnTo>
                <a:lnTo>
                  <a:pt x="332422" y="754557"/>
                </a:lnTo>
                <a:lnTo>
                  <a:pt x="309866" y="745714"/>
                </a:lnTo>
                <a:lnTo>
                  <a:pt x="268350" y="726537"/>
                </a:lnTo>
                <a:lnTo>
                  <a:pt x="231073" y="705537"/>
                </a:lnTo>
                <a:lnTo>
                  <a:pt x="197876" y="683137"/>
                </a:lnTo>
                <a:lnTo>
                  <a:pt x="155230" y="647758"/>
                </a:lnTo>
                <a:lnTo>
                  <a:pt x="120473" y="611414"/>
                </a:lnTo>
                <a:lnTo>
                  <a:pt x="92830" y="575415"/>
                </a:lnTo>
                <a:lnTo>
                  <a:pt x="71400" y="540844"/>
                </a:lnTo>
                <a:lnTo>
                  <a:pt x="48638" y="493041"/>
                </a:lnTo>
                <a:lnTo>
                  <a:pt x="32324" y="444099"/>
                </a:lnTo>
                <a:lnTo>
                  <a:pt x="23188" y="398932"/>
                </a:lnTo>
                <a:lnTo>
                  <a:pt x="21894" y="133934"/>
                </a:lnTo>
                <a:lnTo>
                  <a:pt x="48831" y="132511"/>
                </a:lnTo>
                <a:lnTo>
                  <a:pt x="74507" y="130123"/>
                </a:lnTo>
                <a:lnTo>
                  <a:pt x="122113" y="122812"/>
                </a:lnTo>
                <a:lnTo>
                  <a:pt x="164795" y="112734"/>
                </a:lnTo>
                <a:lnTo>
                  <a:pt x="202631" y="100619"/>
                </a:lnTo>
                <a:lnTo>
                  <a:pt x="250478" y="80231"/>
                </a:lnTo>
                <a:lnTo>
                  <a:pt x="287878" y="59379"/>
                </a:lnTo>
                <a:lnTo>
                  <a:pt x="321962" y="35123"/>
                </a:lnTo>
                <a:lnTo>
                  <a:pt x="332422" y="26161"/>
                </a:lnTo>
                <a:lnTo>
                  <a:pt x="367589" y="26161"/>
                </a:lnTo>
                <a:lnTo>
                  <a:pt x="338378" y="1269"/>
                </a:lnTo>
                <a:lnTo>
                  <a:pt x="335470" y="12"/>
                </a:lnTo>
                <a:lnTo>
                  <a:pt x="329387" y="0"/>
                </a:lnTo>
                <a:close/>
              </a:path>
              <a:path w="664845" h="777239">
                <a:moveTo>
                  <a:pt x="367589" y="26161"/>
                </a:moveTo>
                <a:lnTo>
                  <a:pt x="332422" y="26161"/>
                </a:lnTo>
                <a:lnTo>
                  <a:pt x="337112" y="30302"/>
                </a:lnTo>
                <a:lnTo>
                  <a:pt x="376966" y="59379"/>
                </a:lnTo>
                <a:lnTo>
                  <a:pt x="414403" y="80249"/>
                </a:lnTo>
                <a:lnTo>
                  <a:pt x="462213" y="100619"/>
                </a:lnTo>
                <a:lnTo>
                  <a:pt x="500049" y="112734"/>
                </a:lnTo>
                <a:lnTo>
                  <a:pt x="542731" y="122812"/>
                </a:lnTo>
                <a:lnTo>
                  <a:pt x="590337" y="130123"/>
                </a:lnTo>
                <a:lnTo>
                  <a:pt x="642950" y="133934"/>
                </a:lnTo>
                <a:lnTo>
                  <a:pt x="642849" y="387781"/>
                </a:lnTo>
                <a:lnTo>
                  <a:pt x="635446" y="432542"/>
                </a:lnTo>
                <a:lnTo>
                  <a:pt x="621705" y="478663"/>
                </a:lnTo>
                <a:lnTo>
                  <a:pt x="606752" y="514779"/>
                </a:lnTo>
                <a:lnTo>
                  <a:pt x="584653" y="554025"/>
                </a:lnTo>
                <a:lnTo>
                  <a:pt x="557272" y="593708"/>
                </a:lnTo>
                <a:lnTo>
                  <a:pt x="523682" y="632804"/>
                </a:lnTo>
                <a:lnTo>
                  <a:pt x="482957" y="670286"/>
                </a:lnTo>
                <a:lnTo>
                  <a:pt x="451384" y="693872"/>
                </a:lnTo>
                <a:lnTo>
                  <a:pt x="415954" y="715981"/>
                </a:lnTo>
                <a:lnTo>
                  <a:pt x="376214" y="736389"/>
                </a:lnTo>
                <a:lnTo>
                  <a:pt x="332422" y="754557"/>
                </a:lnTo>
                <a:lnTo>
                  <a:pt x="388866" y="754557"/>
                </a:lnTo>
                <a:lnTo>
                  <a:pt x="424725" y="736259"/>
                </a:lnTo>
                <a:lnTo>
                  <a:pt x="461972" y="713421"/>
                </a:lnTo>
                <a:lnTo>
                  <a:pt x="495130" y="689173"/>
                </a:lnTo>
                <a:lnTo>
                  <a:pt x="524308" y="664016"/>
                </a:lnTo>
                <a:lnTo>
                  <a:pt x="561148" y="625495"/>
                </a:lnTo>
                <a:lnTo>
                  <a:pt x="590414" y="587295"/>
                </a:lnTo>
                <a:lnTo>
                  <a:pt x="612935" y="550838"/>
                </a:lnTo>
                <a:lnTo>
                  <a:pt x="636510" y="501314"/>
                </a:lnTo>
                <a:lnTo>
                  <a:pt x="653382" y="451201"/>
                </a:lnTo>
                <a:lnTo>
                  <a:pt x="661756" y="413018"/>
                </a:lnTo>
                <a:lnTo>
                  <a:pt x="664845" y="117297"/>
                </a:lnTo>
                <a:lnTo>
                  <a:pt x="660057" y="112420"/>
                </a:lnTo>
                <a:lnTo>
                  <a:pt x="654088" y="112318"/>
                </a:lnTo>
                <a:lnTo>
                  <a:pt x="622995" y="111031"/>
                </a:lnTo>
                <a:lnTo>
                  <a:pt x="565861" y="104553"/>
                </a:lnTo>
                <a:lnTo>
                  <a:pt x="515387" y="93885"/>
                </a:lnTo>
                <a:lnTo>
                  <a:pt x="471445" y="80231"/>
                </a:lnTo>
                <a:lnTo>
                  <a:pt x="434078" y="64862"/>
                </a:lnTo>
                <a:lnTo>
                  <a:pt x="389939" y="41171"/>
                </a:lnTo>
                <a:lnTo>
                  <a:pt x="368371" y="26748"/>
                </a:lnTo>
                <a:lnTo>
                  <a:pt x="367589" y="261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49674" y="3431924"/>
            <a:ext cx="427355" cy="334645"/>
          </a:xfrm>
          <a:custGeom>
            <a:avLst/>
            <a:gdLst/>
            <a:ahLst/>
            <a:cxnLst/>
            <a:rect l="l" t="t" r="r" b="b"/>
            <a:pathLst>
              <a:path w="427354" h="334645">
                <a:moveTo>
                  <a:pt x="61201" y="126898"/>
                </a:moveTo>
                <a:lnTo>
                  <a:pt x="55384" y="126898"/>
                </a:lnTo>
                <a:lnTo>
                  <a:pt x="52590" y="128054"/>
                </a:lnTo>
                <a:lnTo>
                  <a:pt x="0" y="180924"/>
                </a:lnTo>
                <a:lnTo>
                  <a:pt x="0" y="187820"/>
                </a:lnTo>
                <a:lnTo>
                  <a:pt x="144741" y="333311"/>
                </a:lnTo>
                <a:lnTo>
                  <a:pt x="147535" y="334479"/>
                </a:lnTo>
                <a:lnTo>
                  <a:pt x="153365" y="334479"/>
                </a:lnTo>
                <a:lnTo>
                  <a:pt x="156159" y="333311"/>
                </a:lnTo>
                <a:lnTo>
                  <a:pt x="181327" y="308013"/>
                </a:lnTo>
                <a:lnTo>
                  <a:pt x="150444" y="308013"/>
                </a:lnTo>
                <a:lnTo>
                  <a:pt x="27444" y="184365"/>
                </a:lnTo>
                <a:lnTo>
                  <a:pt x="58293" y="153365"/>
                </a:lnTo>
                <a:lnTo>
                  <a:pt x="89171" y="153365"/>
                </a:lnTo>
                <a:lnTo>
                  <a:pt x="63995" y="128054"/>
                </a:lnTo>
                <a:lnTo>
                  <a:pt x="61201" y="126898"/>
                </a:lnTo>
                <a:close/>
              </a:path>
              <a:path w="427354" h="334645">
                <a:moveTo>
                  <a:pt x="399719" y="26466"/>
                </a:moveTo>
                <a:lnTo>
                  <a:pt x="368846" y="26466"/>
                </a:lnTo>
                <a:lnTo>
                  <a:pt x="399694" y="57480"/>
                </a:lnTo>
                <a:lnTo>
                  <a:pt x="150444" y="308013"/>
                </a:lnTo>
                <a:lnTo>
                  <a:pt x="181327" y="308013"/>
                </a:lnTo>
                <a:lnTo>
                  <a:pt x="427139" y="60934"/>
                </a:lnTo>
                <a:lnTo>
                  <a:pt x="427139" y="54025"/>
                </a:lnTo>
                <a:lnTo>
                  <a:pt x="399719" y="26466"/>
                </a:lnTo>
                <a:close/>
              </a:path>
              <a:path w="427354" h="334645">
                <a:moveTo>
                  <a:pt x="89171" y="153365"/>
                </a:moveTo>
                <a:lnTo>
                  <a:pt x="58293" y="153365"/>
                </a:lnTo>
                <a:lnTo>
                  <a:pt x="144741" y="240258"/>
                </a:lnTo>
                <a:lnTo>
                  <a:pt x="147535" y="241426"/>
                </a:lnTo>
                <a:lnTo>
                  <a:pt x="153365" y="241426"/>
                </a:lnTo>
                <a:lnTo>
                  <a:pt x="156159" y="240258"/>
                </a:lnTo>
                <a:lnTo>
                  <a:pt x="181326" y="214960"/>
                </a:lnTo>
                <a:lnTo>
                  <a:pt x="150444" y="214960"/>
                </a:lnTo>
                <a:lnTo>
                  <a:pt x="89171" y="153365"/>
                </a:lnTo>
                <a:close/>
              </a:path>
              <a:path w="427354" h="334645">
                <a:moveTo>
                  <a:pt x="371754" y="0"/>
                </a:moveTo>
                <a:lnTo>
                  <a:pt x="365937" y="0"/>
                </a:lnTo>
                <a:lnTo>
                  <a:pt x="363143" y="1168"/>
                </a:lnTo>
                <a:lnTo>
                  <a:pt x="150444" y="214960"/>
                </a:lnTo>
                <a:lnTo>
                  <a:pt x="181326" y="214960"/>
                </a:lnTo>
                <a:lnTo>
                  <a:pt x="368846" y="26466"/>
                </a:lnTo>
                <a:lnTo>
                  <a:pt x="399719" y="26466"/>
                </a:lnTo>
                <a:lnTo>
                  <a:pt x="374548" y="1168"/>
                </a:lnTo>
                <a:lnTo>
                  <a:pt x="371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73101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80150" y="3157577"/>
            <a:ext cx="8039734" cy="24808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9400"/>
              </a:lnSpc>
            </a:pPr>
            <a:r>
              <a:rPr lang="es-ES" sz="9650" dirty="0">
                <a:solidFill>
                  <a:srgbClr val="8BC8DC"/>
                </a:solidFill>
                <a:latin typeface="Mister London Sans"/>
                <a:cs typeface="Mister London Sans"/>
              </a:rPr>
              <a:t>TITLE BIG 2 TEXT</a:t>
            </a:r>
            <a:endParaRPr sz="9650" dirty="0">
              <a:latin typeface="Mister London Sans"/>
              <a:cs typeface="Mister London San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ADAE4B-3D70-5B4D-9A13-5D15CDD6D3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200" y="3799345"/>
            <a:ext cx="5165725" cy="21493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984BBF72-F327-A140-A7CF-42344796B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10100" cy="97536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36600" y="968115"/>
            <a:ext cx="15836900" cy="1199343"/>
          </a:xfrm>
          <a:prstGeom prst="rect">
            <a:avLst/>
          </a:prstGeom>
        </p:spPr>
        <p:txBody>
          <a:bodyPr vert="horz" wrap="square" lIns="0" tIns="273344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pc="-60" dirty="0">
                <a:solidFill>
                  <a:srgbClr val="000000"/>
                </a:solidFill>
              </a:rPr>
              <a:t>TEXT</a:t>
            </a:r>
            <a:endParaRPr spc="-60" dirty="0">
              <a:solidFill>
                <a:srgbClr val="0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19301" y="2933194"/>
            <a:ext cx="3359150" cy="42319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z="3500" spc="-35" dirty="0">
                <a:solidFill>
                  <a:srgbClr val="8BC8DC"/>
                </a:solidFill>
                <a:latin typeface="Mister London Sans"/>
                <a:cs typeface="Mister London Sans"/>
              </a:rPr>
              <a:t>TEXT 1</a:t>
            </a:r>
            <a:endParaRPr sz="3500" dirty="0">
              <a:latin typeface="Mister London Sans"/>
              <a:cs typeface="Mister London Sans"/>
            </a:endParaRPr>
          </a:p>
          <a:p>
            <a:r>
              <a:rPr lang="es-ES" sz="2000" dirty="0" err="1">
                <a:effectLst/>
                <a:latin typeface="Helvetica" pitchFamily="2" charset="0"/>
              </a:rPr>
              <a:t>Volorerferum</a:t>
            </a:r>
            <a:r>
              <a:rPr lang="es-ES" sz="2000" dirty="0">
                <a:effectLst/>
                <a:latin typeface="Helvetica" pitchFamily="2" charset="0"/>
              </a:rPr>
              <a:t> re </a:t>
            </a:r>
            <a:r>
              <a:rPr lang="es-ES" sz="2000" dirty="0" err="1">
                <a:effectLst/>
                <a:latin typeface="Helvetica" pitchFamily="2" charset="0"/>
              </a:rPr>
              <a:t>corupta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eculles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quaturerum</a:t>
            </a:r>
            <a:r>
              <a:rPr lang="es-ES" sz="2000" dirty="0">
                <a:effectLst/>
                <a:latin typeface="Helvetica" pitchFamily="2" charset="0"/>
              </a:rPr>
              <a:t> rem </a:t>
            </a:r>
            <a:r>
              <a:rPr lang="es-ES" sz="2000" dirty="0" err="1">
                <a:effectLst/>
                <a:latin typeface="Helvetica" pitchFamily="2" charset="0"/>
              </a:rPr>
              <a:t>quiande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llectur</a:t>
            </a:r>
            <a:r>
              <a:rPr lang="es-ES" sz="2000" dirty="0">
                <a:effectLst/>
                <a:latin typeface="Helvetica" pitchFamily="2" charset="0"/>
              </a:rPr>
              <a:t> at. </a:t>
            </a:r>
            <a:r>
              <a:rPr lang="es-ES" sz="2000" dirty="0" err="1">
                <a:effectLst/>
                <a:latin typeface="Helvetica" pitchFamily="2" charset="0"/>
              </a:rPr>
              <a:t>Omni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cullant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otatet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unt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occus</a:t>
            </a:r>
            <a:r>
              <a:rPr lang="es-ES" sz="2000" dirty="0">
                <a:effectLst/>
                <a:latin typeface="Helvetica" pitchFamily="2" charset="0"/>
              </a:rPr>
              <a:t>, te </a:t>
            </a:r>
            <a:r>
              <a:rPr lang="es-ES" sz="2000" dirty="0" err="1">
                <a:effectLst/>
                <a:latin typeface="Helvetica" pitchFamily="2" charset="0"/>
              </a:rPr>
              <a:t>illor</a:t>
            </a:r>
            <a:r>
              <a:rPr lang="es-ES" sz="2000" dirty="0">
                <a:effectLst/>
                <a:latin typeface="Helvetica" pitchFamily="2" charset="0"/>
              </a:rPr>
              <a:t> as </a:t>
            </a:r>
            <a:r>
              <a:rPr lang="es-ES" sz="2000" dirty="0" err="1">
                <a:effectLst/>
                <a:latin typeface="Helvetica" pitchFamily="2" charset="0"/>
              </a:rPr>
              <a:t>alist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sentius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pa</a:t>
            </a:r>
            <a:r>
              <a:rPr lang="es-ES" sz="2000" dirty="0">
                <a:effectLst/>
                <a:latin typeface="Helvetica" pitchFamily="2" charset="0"/>
              </a:rPr>
              <a:t> et et quis </a:t>
            </a:r>
            <a:r>
              <a:rPr lang="es-ES" sz="2000" dirty="0" err="1">
                <a:effectLst/>
                <a:latin typeface="Helvetica" pitchFamily="2" charset="0"/>
              </a:rPr>
              <a:t>maio</a:t>
            </a:r>
            <a:r>
              <a:rPr lang="es-ES" sz="2000" dirty="0">
                <a:effectLst/>
                <a:latin typeface="Helvetica" pitchFamily="2" charset="0"/>
              </a:rPr>
              <a:t>. Ut late </a:t>
            </a:r>
            <a:r>
              <a:rPr lang="es-ES" sz="2000" dirty="0" err="1">
                <a:effectLst/>
                <a:latin typeface="Helvetica" pitchFamily="2" charset="0"/>
              </a:rPr>
              <a:t>secture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veliqui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debis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disciet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disquid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magnisitecae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endae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offictur</a:t>
            </a:r>
            <a:r>
              <a:rPr lang="es-ES" sz="2000" dirty="0">
                <a:effectLst/>
                <a:latin typeface="Helvetica" pitchFamily="2" charset="0"/>
              </a:rPr>
              <a:t>? Qui </a:t>
            </a:r>
            <a:r>
              <a:rPr lang="es-ES" sz="2000" dirty="0" err="1">
                <a:effectLst/>
                <a:latin typeface="Helvetica" pitchFamily="2" charset="0"/>
              </a:rPr>
              <a:t>santus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soluptat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ommoles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renet</a:t>
            </a:r>
            <a:r>
              <a:rPr lang="es-ES" sz="2000" dirty="0">
                <a:effectLst/>
                <a:latin typeface="Helvetica" pitchFamily="2" charset="0"/>
              </a:rPr>
              <a:t> et liquis </a:t>
            </a:r>
            <a:r>
              <a:rPr lang="es-ES" sz="2000" dirty="0" err="1">
                <a:effectLst/>
                <a:latin typeface="Helvetica" pitchFamily="2" charset="0"/>
              </a:rPr>
              <a:t>magnam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nonse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eici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derovit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molut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rempore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cullabor</a:t>
            </a:r>
            <a:r>
              <a:rPr lang="es-ES" sz="2000" dirty="0">
                <a:effectLst/>
                <a:latin typeface="Helvetica" pitchFamily="2" charset="0"/>
              </a:rPr>
              <a:t> as </a:t>
            </a:r>
            <a:r>
              <a:rPr lang="es-ES" sz="2000" dirty="0" err="1">
                <a:effectLst/>
                <a:latin typeface="Helvetica" pitchFamily="2" charset="0"/>
              </a:rPr>
              <a:t>doluptis</a:t>
            </a:r>
            <a:r>
              <a:rPr lang="es-ES" sz="2000" dirty="0">
                <a:effectLst/>
                <a:latin typeface="Helvetica" pitchFamily="2" charset="0"/>
              </a:rPr>
              <a:t>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402920" y="2933194"/>
            <a:ext cx="3619500" cy="20774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z="3500" spc="-35" dirty="0">
                <a:solidFill>
                  <a:srgbClr val="8BC8DC"/>
                </a:solidFill>
                <a:latin typeface="Mister London Sans"/>
                <a:cs typeface="Mister London Sans"/>
              </a:rPr>
              <a:t>TEXT 2</a:t>
            </a:r>
            <a:endParaRPr sz="3500" dirty="0">
              <a:latin typeface="Mister London Sans"/>
              <a:cs typeface="Mister London Sans"/>
            </a:endParaRPr>
          </a:p>
          <a:p>
            <a:r>
              <a:rPr lang="es-ES" sz="2000" dirty="0" err="1">
                <a:effectLst/>
                <a:latin typeface="Helvetica" pitchFamily="2" charset="0"/>
              </a:rPr>
              <a:t>Enderi</a:t>
            </a:r>
            <a:r>
              <a:rPr lang="es-ES" sz="2000" dirty="0">
                <a:effectLst/>
                <a:latin typeface="Helvetica" pitchFamily="2" charset="0"/>
              </a:rPr>
              <a:t> dolor </a:t>
            </a:r>
            <a:r>
              <a:rPr lang="es-ES" sz="2000" dirty="0" err="1">
                <a:effectLst/>
                <a:latin typeface="Helvetica" pitchFamily="2" charset="0"/>
              </a:rPr>
              <a:t>ma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nonsequ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odigent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sam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quamus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est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cumque</a:t>
            </a:r>
            <a:r>
              <a:rPr lang="es-ES" sz="2000" dirty="0">
                <a:effectLst/>
                <a:latin typeface="Helvetica" pitchFamily="2" charset="0"/>
              </a:rPr>
              <a:t> nate </a:t>
            </a:r>
            <a:r>
              <a:rPr lang="es-ES" sz="2000" dirty="0" err="1">
                <a:effectLst/>
                <a:latin typeface="Helvetica" pitchFamily="2" charset="0"/>
              </a:rPr>
              <a:t>preicidebit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atur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sendae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peraerchici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dolorpor</a:t>
            </a:r>
            <a:r>
              <a:rPr lang="es-ES" sz="2000" dirty="0">
                <a:effectLst/>
                <a:latin typeface="Helvetica" pitchFamily="2" charset="0"/>
              </a:rPr>
              <a:t> min </a:t>
            </a:r>
            <a:r>
              <a:rPr lang="es-ES" sz="2000" dirty="0" err="1">
                <a:effectLst/>
                <a:latin typeface="Helvetica" pitchFamily="2" charset="0"/>
              </a:rPr>
              <a:t>cus</a:t>
            </a:r>
            <a:r>
              <a:rPr lang="es-ES" sz="2000" dirty="0">
                <a:effectLst/>
                <a:latin typeface="Helvetica" pitchFamily="2" charset="0"/>
              </a:rPr>
              <a:t> dita pre </a:t>
            </a:r>
            <a:r>
              <a:rPr lang="es-ES" sz="2000" dirty="0" err="1">
                <a:effectLst/>
                <a:latin typeface="Helvetica" pitchFamily="2" charset="0"/>
              </a:rPr>
              <a:t>vollit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eatur</a:t>
            </a:r>
            <a:r>
              <a:rPr lang="es-ES" sz="2000" dirty="0">
                <a:effectLst/>
                <a:latin typeface="Helvetica" pitchFamily="2" charset="0"/>
              </a:rPr>
              <a:t>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0786529" y="2933194"/>
            <a:ext cx="3733800" cy="3616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z="3500" spc="-35" dirty="0">
                <a:solidFill>
                  <a:srgbClr val="8BC8DC"/>
                </a:solidFill>
                <a:latin typeface="Mister London Sans"/>
                <a:cs typeface="Mister London Sans"/>
              </a:rPr>
              <a:t>TEXT 3</a:t>
            </a:r>
            <a:endParaRPr sz="3500" dirty="0">
              <a:latin typeface="Mister London Sans"/>
              <a:cs typeface="Mister London Sans"/>
            </a:endParaRPr>
          </a:p>
          <a:p>
            <a:r>
              <a:rPr lang="es-ES" sz="2000" dirty="0" err="1">
                <a:effectLst/>
                <a:latin typeface="Helvetica" pitchFamily="2" charset="0"/>
              </a:rPr>
              <a:t>Nem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eatisque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eic</a:t>
            </a:r>
            <a:r>
              <a:rPr lang="es-ES" sz="2000" dirty="0">
                <a:effectLst/>
                <a:latin typeface="Helvetica" pitchFamily="2" charset="0"/>
              </a:rPr>
              <a:t> tempore </a:t>
            </a:r>
            <a:r>
              <a:rPr lang="es-ES" sz="2000" dirty="0" err="1">
                <a:effectLst/>
                <a:latin typeface="Helvetica" pitchFamily="2" charset="0"/>
              </a:rPr>
              <a:t>rovidus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cipient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alique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omnis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doluptatur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nem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volupta</a:t>
            </a:r>
            <a:r>
              <a:rPr lang="es-ES" sz="2000" dirty="0">
                <a:effectLst/>
                <a:latin typeface="Helvetica" pitchFamily="2" charset="0"/>
              </a:rPr>
              <a:t> nos </a:t>
            </a:r>
            <a:r>
              <a:rPr lang="es-ES" sz="2000" dirty="0" err="1">
                <a:effectLst/>
                <a:latin typeface="Helvetica" pitchFamily="2" charset="0"/>
              </a:rPr>
              <a:t>aut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dollut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aborisci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sandusae</a:t>
            </a:r>
            <a:r>
              <a:rPr lang="es-ES" sz="2000" dirty="0">
                <a:effectLst/>
                <a:latin typeface="Helvetica" pitchFamily="2" charset="0"/>
              </a:rPr>
              <a:t>. </a:t>
            </a:r>
            <a:r>
              <a:rPr lang="es-ES" sz="2000" dirty="0" err="1">
                <a:effectLst/>
                <a:latin typeface="Helvetica" pitchFamily="2" charset="0"/>
              </a:rPr>
              <a:t>Pudiciume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cusanturi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cone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labo</a:t>
            </a:r>
            <a:r>
              <a:rPr lang="es-ES" sz="2000" dirty="0">
                <a:effectLst/>
                <a:latin typeface="Helvetica" pitchFamily="2" charset="0"/>
              </a:rPr>
              <a:t>. At </a:t>
            </a:r>
            <a:r>
              <a:rPr lang="es-ES" sz="2000" dirty="0" err="1">
                <a:effectLst/>
                <a:latin typeface="Helvetica" pitchFamily="2" charset="0"/>
              </a:rPr>
              <a:t>plab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iditam</a:t>
            </a:r>
            <a:r>
              <a:rPr lang="es-ES" sz="2000" dirty="0">
                <a:effectLst/>
                <a:latin typeface="Helvetica" pitchFamily="2" charset="0"/>
              </a:rPr>
              <a:t> quia </a:t>
            </a:r>
            <a:r>
              <a:rPr lang="es-ES" sz="2000" dirty="0" err="1">
                <a:effectLst/>
                <a:latin typeface="Helvetica" pitchFamily="2" charset="0"/>
              </a:rPr>
              <a:t>volupic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totatum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consedi</a:t>
            </a:r>
            <a:r>
              <a:rPr lang="es-ES" sz="2000" dirty="0">
                <a:effectLst/>
                <a:latin typeface="Helvetica" pitchFamily="2" charset="0"/>
              </a:rPr>
              <a:t> si ut </a:t>
            </a:r>
            <a:r>
              <a:rPr lang="es-ES" sz="2000" dirty="0" err="1">
                <a:effectLst/>
                <a:latin typeface="Helvetica" pitchFamily="2" charset="0"/>
              </a:rPr>
              <a:t>harum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solest</a:t>
            </a:r>
            <a:r>
              <a:rPr lang="es-ES" sz="2000" dirty="0">
                <a:effectLst/>
                <a:latin typeface="Helvetica" pitchFamily="2" charset="0"/>
              </a:rPr>
              <a:t> ut la </a:t>
            </a:r>
            <a:r>
              <a:rPr lang="es-ES" sz="2000" dirty="0" err="1">
                <a:effectLst/>
                <a:latin typeface="Helvetica" pitchFamily="2" charset="0"/>
              </a:rPr>
              <a:t>volupta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tiisti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omnis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vitatempor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simus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aperi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audipsa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num</a:t>
            </a:r>
            <a:r>
              <a:rPr lang="es-ES" sz="2000" dirty="0">
                <a:effectLst/>
                <a:latin typeface="Helvetica" pitchFamily="2" charset="0"/>
              </a:rPr>
              <a:t> re </a:t>
            </a:r>
            <a:r>
              <a:rPr lang="es-ES" sz="2000" dirty="0" err="1">
                <a:effectLst/>
                <a:latin typeface="Helvetica" pitchFamily="2" charset="0"/>
              </a:rPr>
              <a:t>repuda</a:t>
            </a:r>
            <a:endParaRPr lang="es-ES" sz="2000" dirty="0">
              <a:effectLst/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73101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80150" y="3738047"/>
            <a:ext cx="7470140" cy="24808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9400"/>
              </a:lnSpc>
            </a:pPr>
            <a:r>
              <a:rPr lang="es-ES" sz="9650" dirty="0">
                <a:solidFill>
                  <a:srgbClr val="8BC8DC"/>
                </a:solidFill>
                <a:latin typeface="Mister London Sans"/>
                <a:cs typeface="Mister London Sans"/>
              </a:rPr>
              <a:t>TITLE BIG 3 TEXT</a:t>
            </a:r>
            <a:endParaRPr sz="9650" dirty="0">
              <a:latin typeface="Mister London Sans"/>
              <a:cs typeface="Mister London San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52A1DC0-AB99-0C4C-8FF8-AED91A19AE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200" y="3799345"/>
            <a:ext cx="5165725" cy="21493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81ACEEF8-767C-F24F-943D-5792C0096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10100" cy="97536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36600" y="968115"/>
            <a:ext cx="15836900" cy="1199343"/>
          </a:xfrm>
          <a:prstGeom prst="rect">
            <a:avLst/>
          </a:prstGeom>
        </p:spPr>
        <p:txBody>
          <a:bodyPr vert="horz" wrap="square" lIns="0" tIns="273344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pc="-60" dirty="0">
                <a:solidFill>
                  <a:srgbClr val="000000"/>
                </a:solidFill>
              </a:rPr>
              <a:t>TEXT</a:t>
            </a:r>
            <a:endParaRPr spc="-60" dirty="0">
              <a:solidFill>
                <a:srgbClr val="0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19300" y="2941717"/>
            <a:ext cx="13112750" cy="39164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2000" dirty="0">
                <a:effectLst/>
                <a:latin typeface="Helvetica" pitchFamily="2" charset="0"/>
              </a:rPr>
              <a:t>Mo </a:t>
            </a:r>
            <a:r>
              <a:rPr lang="es-ES" sz="2000" dirty="0" err="1">
                <a:effectLst/>
                <a:latin typeface="Helvetica" pitchFamily="2" charset="0"/>
              </a:rPr>
              <a:t>comnimet</a:t>
            </a:r>
            <a:r>
              <a:rPr lang="es-ES" sz="2000" dirty="0">
                <a:effectLst/>
                <a:latin typeface="Helvetica" pitchFamily="2" charset="0"/>
              </a:rPr>
              <a:t> la </a:t>
            </a:r>
            <a:r>
              <a:rPr lang="es-ES" sz="2000" dirty="0" err="1">
                <a:effectLst/>
                <a:latin typeface="Helvetica" pitchFamily="2" charset="0"/>
              </a:rPr>
              <a:t>dellupti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dendit</a:t>
            </a:r>
            <a:r>
              <a:rPr lang="es-ES" sz="2000" dirty="0">
                <a:effectLst/>
                <a:latin typeface="Helvetica" pitchFamily="2" charset="0"/>
              </a:rPr>
              <a:t> qui </a:t>
            </a:r>
            <a:r>
              <a:rPr lang="es-ES" sz="2000" dirty="0" err="1">
                <a:effectLst/>
                <a:latin typeface="Helvetica" pitchFamily="2" charset="0"/>
              </a:rPr>
              <a:t>blatius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daepro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cuptia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eaquuntur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tem</a:t>
            </a:r>
            <a:r>
              <a:rPr lang="es-ES" sz="2000" dirty="0">
                <a:effectLst/>
                <a:latin typeface="Helvetica" pitchFamily="2" charset="0"/>
              </a:rPr>
              <a:t>. </a:t>
            </a:r>
            <a:r>
              <a:rPr lang="es-ES" sz="2000" dirty="0" err="1">
                <a:effectLst/>
                <a:latin typeface="Helvetica" pitchFamily="2" charset="0"/>
              </a:rPr>
              <a:t>Nam</a:t>
            </a:r>
            <a:r>
              <a:rPr lang="es-ES" sz="2000" dirty="0">
                <a:effectLst/>
                <a:latin typeface="Helvetica" pitchFamily="2" charset="0"/>
              </a:rPr>
              <a:t>, as </a:t>
            </a:r>
            <a:r>
              <a:rPr lang="es-ES" sz="2000" dirty="0" err="1">
                <a:effectLst/>
                <a:latin typeface="Helvetica" pitchFamily="2" charset="0"/>
              </a:rPr>
              <a:t>alibus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eosapellore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venis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molupta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tionseque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cus</a:t>
            </a:r>
            <a:r>
              <a:rPr lang="es-ES" sz="2000" dirty="0">
                <a:effectLst/>
                <a:latin typeface="Helvetica" pitchFamily="2" charset="0"/>
              </a:rPr>
              <a:t> et </a:t>
            </a:r>
            <a:r>
              <a:rPr lang="es-ES" sz="2000" dirty="0" err="1">
                <a:effectLst/>
                <a:latin typeface="Helvetica" pitchFamily="2" charset="0"/>
              </a:rPr>
              <a:t>velicipsam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estia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vollest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otatur</a:t>
            </a:r>
            <a:r>
              <a:rPr lang="es-ES" sz="2000" dirty="0">
                <a:effectLst/>
                <a:latin typeface="Helvetica" pitchFamily="2" charset="0"/>
              </a:rPr>
              <a:t> re, </a:t>
            </a:r>
            <a:r>
              <a:rPr lang="es-ES" sz="2000" dirty="0" err="1">
                <a:effectLst/>
                <a:latin typeface="Helvetica" pitchFamily="2" charset="0"/>
              </a:rPr>
              <a:t>nobita</a:t>
            </a:r>
            <a:r>
              <a:rPr lang="es-ES" sz="2000" dirty="0">
                <a:effectLst/>
                <a:latin typeface="Helvetica" pitchFamily="2" charset="0"/>
              </a:rPr>
              <a:t> sum </a:t>
            </a:r>
            <a:r>
              <a:rPr lang="es-ES" sz="2000" dirty="0" err="1">
                <a:effectLst/>
                <a:latin typeface="Helvetica" pitchFamily="2" charset="0"/>
              </a:rPr>
              <a:t>repudanda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volluptatur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suntia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nam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fugita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porerum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num</a:t>
            </a:r>
            <a:r>
              <a:rPr lang="es-ES" sz="2000" dirty="0">
                <a:effectLst/>
                <a:latin typeface="Helvetica" pitchFamily="2" charset="0"/>
              </a:rPr>
              <a:t> rem veris </a:t>
            </a:r>
            <a:r>
              <a:rPr lang="es-ES" sz="2000" dirty="0" err="1">
                <a:effectLst/>
                <a:latin typeface="Helvetica" pitchFamily="2" charset="0"/>
              </a:rPr>
              <a:t>simil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molore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odicat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venihiciatem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harumqui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ipit</a:t>
            </a:r>
            <a:r>
              <a:rPr lang="es-ES" sz="2000" dirty="0">
                <a:effectLst/>
                <a:latin typeface="Helvetica" pitchFamily="2" charset="0"/>
              </a:rPr>
              <a:t> audio. Ed </a:t>
            </a:r>
            <a:r>
              <a:rPr lang="es-ES" sz="2000" dirty="0" err="1">
                <a:effectLst/>
                <a:latin typeface="Helvetica" pitchFamily="2" charset="0"/>
              </a:rPr>
              <a:t>molorit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officid</a:t>
            </a:r>
            <a:r>
              <a:rPr lang="es-ES" sz="2000" dirty="0">
                <a:effectLst/>
                <a:latin typeface="Helvetica" pitchFamily="2" charset="0"/>
              </a:rPr>
              <a:t> que et </a:t>
            </a:r>
            <a:r>
              <a:rPr lang="es-ES" sz="2000" dirty="0" err="1">
                <a:effectLst/>
                <a:latin typeface="Helvetica" pitchFamily="2" charset="0"/>
              </a:rPr>
              <a:t>laborepelit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exerrum</a:t>
            </a:r>
            <a:r>
              <a:rPr lang="es-ES" sz="2000" dirty="0">
                <a:effectLst/>
                <a:latin typeface="Helvetica" pitchFamily="2" charset="0"/>
              </a:rPr>
              <a:t> et </a:t>
            </a:r>
            <a:r>
              <a:rPr lang="es-ES" sz="2000" dirty="0" err="1">
                <a:effectLst/>
                <a:latin typeface="Helvetica" pitchFamily="2" charset="0"/>
              </a:rPr>
              <a:t>expeliq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uodiciis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maiorioria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dentota</a:t>
            </a:r>
            <a:r>
              <a:rPr lang="es-ES" sz="2000" dirty="0">
                <a:effectLst/>
                <a:latin typeface="Helvetica" pitchFamily="2" charset="0"/>
              </a:rPr>
              <a:t> que </a:t>
            </a:r>
            <a:r>
              <a:rPr lang="es-ES" sz="2000" dirty="0" err="1">
                <a:effectLst/>
                <a:latin typeface="Helvetica" pitchFamily="2" charset="0"/>
              </a:rPr>
              <a:t>molut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officii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scipsandae</a:t>
            </a:r>
            <a:r>
              <a:rPr lang="es-ES" sz="2000" dirty="0">
                <a:effectLst/>
                <a:latin typeface="Helvetica" pitchFamily="2" charset="0"/>
              </a:rPr>
              <a:t>. </a:t>
            </a:r>
            <a:r>
              <a:rPr lang="es-ES" sz="2000" dirty="0" err="1">
                <a:effectLst/>
                <a:latin typeface="Helvetica" pitchFamily="2" charset="0"/>
              </a:rPr>
              <a:t>Gendae</a:t>
            </a:r>
            <a:r>
              <a:rPr lang="es-ES" sz="2000" dirty="0">
                <a:effectLst/>
                <a:latin typeface="Helvetica" pitchFamily="2" charset="0"/>
              </a:rPr>
              <a:t>. </a:t>
            </a:r>
            <a:r>
              <a:rPr lang="es-ES" sz="2000" dirty="0" err="1">
                <a:effectLst/>
                <a:latin typeface="Helvetica" pitchFamily="2" charset="0"/>
              </a:rPr>
              <a:t>Enderi</a:t>
            </a:r>
            <a:r>
              <a:rPr lang="es-ES" sz="2000" dirty="0">
                <a:effectLst/>
                <a:latin typeface="Helvetica" pitchFamily="2" charset="0"/>
              </a:rPr>
              <a:t> dolor </a:t>
            </a:r>
            <a:r>
              <a:rPr lang="es-ES" sz="2000" dirty="0" err="1">
                <a:effectLst/>
                <a:latin typeface="Helvetica" pitchFamily="2" charset="0"/>
              </a:rPr>
              <a:t>ma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nonsequ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odigent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sam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quamus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est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cumque</a:t>
            </a:r>
            <a:r>
              <a:rPr lang="es-ES" sz="2000" dirty="0">
                <a:effectLst/>
                <a:latin typeface="Helvetica" pitchFamily="2" charset="0"/>
              </a:rPr>
              <a:t> nate </a:t>
            </a:r>
            <a:r>
              <a:rPr lang="es-ES" sz="2000" dirty="0" err="1">
                <a:effectLst/>
                <a:latin typeface="Helvetica" pitchFamily="2" charset="0"/>
              </a:rPr>
              <a:t>preicidebit</a:t>
            </a:r>
            <a:r>
              <a:rPr lang="es-ES" sz="2000" dirty="0">
                <a:effectLst/>
                <a:latin typeface="Helvetica" pitchFamily="2" charset="0"/>
              </a:rPr>
              <a:t>, </a:t>
            </a:r>
            <a:r>
              <a:rPr lang="es-ES" sz="2000" dirty="0" err="1">
                <a:effectLst/>
                <a:latin typeface="Helvetica" pitchFamily="2" charset="0"/>
              </a:rPr>
              <a:t>atur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sendae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peraerchici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dolorpor</a:t>
            </a:r>
            <a:r>
              <a:rPr lang="es-ES" sz="2000" dirty="0">
                <a:effectLst/>
                <a:latin typeface="Helvetica" pitchFamily="2" charset="0"/>
              </a:rPr>
              <a:t> min </a:t>
            </a:r>
            <a:r>
              <a:rPr lang="es-ES" sz="2000" dirty="0" err="1">
                <a:effectLst/>
                <a:latin typeface="Helvetica" pitchFamily="2" charset="0"/>
              </a:rPr>
              <a:t>cus</a:t>
            </a:r>
            <a:r>
              <a:rPr lang="es-ES" sz="2000" dirty="0">
                <a:effectLst/>
                <a:latin typeface="Helvetica" pitchFamily="2" charset="0"/>
              </a:rPr>
              <a:t> dita pre </a:t>
            </a:r>
            <a:r>
              <a:rPr lang="es-ES" sz="2000" dirty="0" err="1">
                <a:effectLst/>
                <a:latin typeface="Helvetica" pitchFamily="2" charset="0"/>
              </a:rPr>
              <a:t>vollit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eatur</a:t>
            </a:r>
            <a:r>
              <a:rPr lang="es-ES" sz="2000" dirty="0">
                <a:effectLst/>
                <a:latin typeface="Helvetica" pitchFamily="2" charset="0"/>
              </a:rPr>
              <a:t>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635000" indent="-228600">
              <a:buFont typeface="Roboto"/>
              <a:buChar char="•"/>
              <a:tabLst>
                <a:tab pos="634365" algn="l"/>
                <a:tab pos="635000" algn="l"/>
              </a:tabLst>
            </a:pPr>
            <a:r>
              <a:rPr lang="es-ES" sz="2000" dirty="0" err="1">
                <a:effectLst/>
                <a:latin typeface="Helvetica" pitchFamily="2" charset="0"/>
              </a:rPr>
              <a:t>Quatibus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aut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esequos</a:t>
            </a:r>
            <a:r>
              <a:rPr lang="es-ES" sz="2000" dirty="0">
                <a:effectLst/>
                <a:latin typeface="Helvetica" pitchFamily="2" charset="0"/>
              </a:rPr>
              <a:t> reis </a:t>
            </a:r>
            <a:r>
              <a:rPr lang="es-ES" sz="2000" dirty="0" err="1">
                <a:effectLst/>
                <a:latin typeface="Helvetica" pitchFamily="2" charset="0"/>
              </a:rPr>
              <a:t>volenihitias</a:t>
            </a:r>
            <a:endParaRPr sz="2000" dirty="0">
              <a:latin typeface="Roboto"/>
              <a:cs typeface="Roboto"/>
            </a:endParaRPr>
          </a:p>
          <a:p>
            <a:pPr marL="635000" indent="-228600">
              <a:spcBef>
                <a:spcPts val="1500"/>
              </a:spcBef>
              <a:buFont typeface="Roboto"/>
              <a:buChar char="•"/>
              <a:tabLst>
                <a:tab pos="634365" algn="l"/>
                <a:tab pos="635000" algn="l"/>
              </a:tabLst>
            </a:pPr>
            <a:r>
              <a:rPr lang="es-ES" sz="2000" dirty="0">
                <a:effectLst/>
                <a:latin typeface="Helvetica" pitchFamily="2" charset="0"/>
              </a:rPr>
              <a:t>lacero qui quid </a:t>
            </a:r>
            <a:r>
              <a:rPr lang="es-ES" sz="2000" dirty="0" err="1">
                <a:effectLst/>
                <a:latin typeface="Helvetica" pitchFamily="2" charset="0"/>
              </a:rPr>
              <a:t>eum</a:t>
            </a:r>
            <a:r>
              <a:rPr lang="es-ES" sz="2000" dirty="0">
                <a:effectLst/>
                <a:latin typeface="Helvetica" pitchFamily="2" charset="0"/>
              </a:rPr>
              <a:t> quid </a:t>
            </a:r>
            <a:r>
              <a:rPr lang="es-ES" sz="2000" dirty="0" err="1">
                <a:effectLst/>
                <a:latin typeface="Helvetica" pitchFamily="2" charset="0"/>
              </a:rPr>
              <a:t>eatiam</a:t>
            </a:r>
            <a:r>
              <a:rPr sz="2000" spc="-25" dirty="0">
                <a:latin typeface="Roboto"/>
                <a:cs typeface="Roboto"/>
              </a:rPr>
              <a:t>s</a:t>
            </a:r>
            <a:endParaRPr sz="2000" dirty="0">
              <a:latin typeface="Roboto"/>
              <a:cs typeface="Roboto"/>
            </a:endParaRPr>
          </a:p>
          <a:p>
            <a:pPr marL="635000" indent="-228600">
              <a:spcBef>
                <a:spcPts val="1500"/>
              </a:spcBef>
              <a:buFont typeface="Roboto"/>
              <a:buChar char="•"/>
              <a:tabLst>
                <a:tab pos="634365" algn="l"/>
                <a:tab pos="635000" algn="l"/>
              </a:tabLst>
            </a:pPr>
            <a:r>
              <a:rPr lang="es-ES" sz="2000" spc="-20" dirty="0" err="1">
                <a:latin typeface="Roboto"/>
                <a:cs typeface="Roboto"/>
              </a:rPr>
              <a:t>P</a:t>
            </a:r>
            <a:r>
              <a:rPr lang="es-ES" sz="2000" spc="-40" dirty="0" err="1">
                <a:latin typeface="Roboto"/>
                <a:cs typeface="Roboto"/>
              </a:rPr>
              <a:t>r</a:t>
            </a:r>
            <a:r>
              <a:rPr lang="es-ES" sz="2000" spc="-30" dirty="0" err="1">
                <a:latin typeface="Roboto"/>
                <a:cs typeface="Roboto"/>
              </a:rPr>
              <a:t>edictin</a:t>
            </a:r>
            <a:r>
              <a:rPr lang="es-ES" sz="2000" spc="-15" dirty="0" err="1">
                <a:latin typeface="Roboto"/>
                <a:cs typeface="Roboto"/>
              </a:rPr>
              <a:t>g</a:t>
            </a:r>
            <a:r>
              <a:rPr lang="es-ES" sz="2000" spc="-45" dirty="0">
                <a:latin typeface="Roboto"/>
                <a:cs typeface="Roboto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haria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nis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dolupti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consentis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accusae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voluptiu</a:t>
            </a:r>
            <a:r>
              <a:rPr lang="es-ES" sz="2000" spc="-25" dirty="0" err="1">
                <a:latin typeface="Roboto"/>
                <a:cs typeface="Roboto"/>
              </a:rPr>
              <a:t>s</a:t>
            </a:r>
            <a:endParaRPr lang="es-ES" sz="2000" dirty="0">
              <a:latin typeface="Roboto"/>
              <a:cs typeface="Roboto"/>
            </a:endParaRPr>
          </a:p>
          <a:p>
            <a:pPr marL="635000" indent="-228600">
              <a:spcBef>
                <a:spcPts val="1500"/>
              </a:spcBef>
              <a:buFont typeface="Roboto"/>
              <a:buChar char="•"/>
              <a:tabLst>
                <a:tab pos="634365" algn="l"/>
                <a:tab pos="635000" algn="l"/>
              </a:tabLst>
            </a:pPr>
            <a:r>
              <a:rPr lang="es-ES" sz="2000" dirty="0" err="1">
                <a:effectLst/>
                <a:latin typeface="Helvetica" pitchFamily="2" charset="0"/>
              </a:rPr>
              <a:t>harum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cusciate</a:t>
            </a:r>
            <a:r>
              <a:rPr lang="es-ES" sz="2000" dirty="0">
                <a:effectLst/>
                <a:latin typeface="Helvetica" pitchFamily="2" charset="0"/>
              </a:rPr>
              <a:t> que </a:t>
            </a:r>
            <a:r>
              <a:rPr lang="es-ES" sz="2000" dirty="0" err="1">
                <a:effectLst/>
                <a:latin typeface="Helvetica" pitchFamily="2" charset="0"/>
              </a:rPr>
              <a:t>dusaeces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il</a:t>
            </a:r>
            <a:r>
              <a:rPr lang="es-ES" sz="2000" dirty="0">
                <a:effectLst/>
                <a:latin typeface="Helvetica" pitchFamily="2" charset="0"/>
              </a:rPr>
              <a:t> </a:t>
            </a:r>
            <a:r>
              <a:rPr lang="es-ES" sz="2000" dirty="0" err="1">
                <a:effectLst/>
                <a:latin typeface="Helvetica" pitchFamily="2" charset="0"/>
              </a:rPr>
              <a:t>inus</a:t>
            </a:r>
            <a:r>
              <a:rPr sz="2000" spc="-25" dirty="0" err="1">
                <a:latin typeface="Roboto"/>
                <a:cs typeface="Roboto"/>
              </a:rPr>
              <a:t>ur</a:t>
            </a:r>
            <a:endParaRPr sz="2000" dirty="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7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</TotalTime>
  <Words>731</Words>
  <Application>Microsoft Office PowerPoint</Application>
  <PresentationFormat>Custom</PresentationFormat>
  <Paragraphs>46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Helvetica</vt:lpstr>
      <vt:lpstr>Mister London Sans</vt:lpstr>
      <vt:lpstr>Roboto</vt:lpstr>
      <vt:lpstr>Times New Roman</vt:lpstr>
      <vt:lpstr>Office Theme</vt:lpstr>
      <vt:lpstr>PowerPoint Presentation</vt:lpstr>
      <vt:lpstr>TITLE FIRST</vt:lpstr>
      <vt:lpstr>PowerPoint Presentation</vt:lpstr>
      <vt:lpstr>TEXT</vt:lpstr>
      <vt:lpstr>TEXT</vt:lpstr>
      <vt:lpstr>PowerPoint Presentation</vt:lpstr>
      <vt:lpstr>TEXT</vt:lpstr>
      <vt:lpstr>PowerPoint Presentation</vt:lpstr>
      <vt:lpstr>TEXT</vt:lpstr>
      <vt:lpstr>TEXT</vt:lpstr>
      <vt:lpstr>CONSORTIUM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Alessandro Paciaroni</cp:lastModifiedBy>
  <cp:revision>20</cp:revision>
  <dcterms:created xsi:type="dcterms:W3CDTF">2022-11-17T13:50:50Z</dcterms:created>
  <dcterms:modified xsi:type="dcterms:W3CDTF">2023-01-24T09:47:16Z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2022-11-17T00:00:00Z</vt:filetime>
  </property>
  <property fmtid="{D5CDD505-2E9C-101B-9397-08002B2CF9AE}" pid="3" name="LastSaved">
    <vt:filetime>2022-11-17T00:00:00Z</vt:filetime>
  </property>
</Properties>
</file>